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3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8.xml" ContentType="application/vnd.openxmlformats-officedocument.presentationml.notesSlide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Fira Mono Medium" panose="020B0609050000020004" pitchFamily="49" charset="0"/>
      <p:regular r:id="rId11"/>
    </p:embeddedFont>
    <p:embeddedFont>
      <p:font typeface="Fira Sans" panose="020B0503050000020004" pitchFamily="3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5196" autoAdjust="0"/>
  </p:normalViewPr>
  <p:slideViewPr>
    <p:cSldViewPr snapToGrid="0" snapToObjects="1">
      <p:cViewPr>
        <p:scale>
          <a:sx n="75" d="100"/>
          <a:sy n="75" d="100"/>
        </p:scale>
        <p:origin x="370" y="-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9T12:19:20.588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9T12:10:53.85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9T12:10:55.83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9T12:10:56.25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9T12:10:56.49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9T12:10:56.67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9T12:10:56.89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9T12:10:57.10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9T12:14:32.22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10208 2847 24575,'1'-3'0,"1"-1"0,0 1 0,0-1 0,0 1 0,0 0 0,1 0 0,-1 0 0,1 0 0,0 0 0,0 1 0,0-1 0,0 1 0,5-3 0,-1-1 0,39-28 0,77-42 0,-109 68 0,0 1 0,1 0 0,0 1 0,19-5 0,-30 10 0,0 0 0,0 0 0,0 0 0,1 0 0,-1 1 0,0 0 0,0-1 0,1 2 0,-1-1 0,0 0 0,0 1 0,0 0 0,1 0 0,-1 0 0,0 0 0,0 1 0,0 0 0,-1-1 0,1 2 0,5 2 0,-7-3 0,-1 0 0,1 0 0,-1 0 0,0 0 0,1 0 0,-1 1 0,0-1 0,0 0 0,-1 0 0,1 1 0,0-1 0,-1 0 0,1 1 0,-1-1 0,0 1 0,0-1 0,0 1 0,0-1 0,0 0 0,-1 1 0,1-1 0,-1 1 0,1-1 0,-1 0 0,0 1 0,-2 2 0,-1 5 0,-1 0 0,-1-1 0,1 1 0,-12 12 0,3-5 0,-1-1 0,-1-1 0,0 0 0,-1-1 0,-27 17 0,-99 50 0,102-60 0,6 1 0,24-8 0,11-13 0,0-1 0,0 1 0,1-1 0,-1 1 0,0-1 0,0 1 0,0-1 0,1 0 0,-1 1 0,0-1 0,0 1 0,1-1 0,-1 1 0,0-1 0,1 0 0,-1 1 0,1-1 0,-1 0 0,0 0 0,1 1 0,-1-1 0,1 0 0,-1 0 0,1 1 0,-1-1 0,1 0 0,-1 0 0,1 0 0,-1 0 0,1 0 0,-1 0 0,1 0 0,0 0 0,11 2 0,-1-1 0,1 0 0,0 0 0,0-2 0,0 1 0,0-1 0,0-1 0,17-5 0,97-36 0,-85 28 0,20-8 0,105-25 0,65-13 0,43-7 0,-121 53 0,-85 10 0,-38-3 0,-26 7 0,-15 8 0,8-5 0,-215 115 0,166-88 0,39-21 0,0 0 0,-1-1 0,1-1 0,-1 0 0,-1-1 0,-19 4 0,-46 6 0,-131 5 0,183-21 0,0-2 0,1-1 0,-1-2 0,1 0 0,0-2 0,-27-11 0,-44-12 0,60 19 0,1-2 0,0-1 0,2-1 0,0-3 0,1 0 0,-50-39 0,-61-32 0,101 65 0,33 20 0,0 0 0,0 1 0,0 0 0,-1 0 0,1 2 0,-1-1 0,0 2 0,0-1 0,0 1 0,0 1 0,0 1 0,-16 1 0,-1 2 0,1 2 0,0 0 0,0 2 0,-27 11 0,39-13 0,-1-1 0,0-1 0,-1-1 0,1 0 0,-24 0 0,-92-4 0,59-2 0,14 3 0,0-3 0,-67-11 0,85 7 0,1 2 0,-61 1 0,76 4 0,-1 2 0,0 1 0,1 1 0,-49 14 0,68-16 0,-1 1 0,1 1 0,0-1 0,0 1 0,0 0 0,0 1 0,1 0 0,-1 0 0,1 0 0,1 1 0,-1 0 0,1 0 0,0 0 0,0 0 0,1 1 0,0 0 0,0 0 0,0 0 0,1 1 0,0-1 0,-2 12 0,1-1 0,1-1 0,1 1 0,0-1 0,1 1 0,1 0 0,1 0 0,0 0 0,7 27 0,-4-31 0,1-1 0,1 0 0,0 0 0,0-1 0,2 0 0,-1 0 0,1 0 0,11 10 0,-2 1 0,18 22 0,78 75 0,-46-60 0</inkml:trace>
  <inkml:trace contextRef="#ctx0" brushRef="#br0" timeOffset="1">9620 3362 24575,'1'-3'0,"3"-5"0,0 1 0,0 0 0,0 0 0,1 0 0,0 1 0,1-1 0,-1 1 0,1 0 0,1 1 0,-1 0 0,1 0 0,0 0 0,0 1 0,0 0 0,0 0 0,1 1 0,-1 0 0,1 0 0,16-3 0,2 1 0,0 2 0,43 0 0,-19 1 0,-47 2 0,0 0 0,0 0 0,0 0 0,0-1 0,0 1 0,0-1 0,0 0 0,0 0 0,-1 0 0,1 0 0,0-1 0,-1 1 0,4-3 0,-5 3 0,-1 1 0,1-1 0,-1 0 0,1 1 0,-1-1 0,0 1 0,1-1 0,-1 0 0,0 0 0,1 1 0,-1-1 0,0 0 0,0 0 0,0 1 0,0-1 0,0 0 0,0 0 0,0 1 0,0-1 0,0-1 0,-1 0 0,1 0 0,-1 0 0,0 0 0,0 0 0,0 0 0,0 0 0,0 0 0,0 0 0,-1 1 0,-1-3 0,-7-6 0,0 1 0,0 1 0,0 0 0,-1 0 0,-21-10 0,-67-27 0,58 28 0,17 7 0,0 1 0,-1 1 0,0 2 0,0 0 0,0 2 0,-1 0 0,1 2 0,-49 1 0,-10 3 0,33-2 0,-98 13 0,72-4 0,55-7 0,-1 1 0,1 0 0,0 2 0,-40 13 0,62-18 0,-1 0 0,1 0 0,0 0 0,-1 0 0,1 1 0,-1-1 0,1 0 0,0 0 0,-1 0 0,1 1 0,0-1 0,-1 0 0,1 0 0,0 1 0,0-1 0,-1 0 0,1 1 0,0-1 0,0 0 0,-1 1 0,1-1 0,0 0 0,0 1 0,0-1 0,-1 0 0,1 1 0,0-1 0,0 1 0,0-1 0,0 0 0,0 1 0,10 9 0,22 3 0,-31-13 0,179 43 0,-16-5 0,-110-24 0,0-1 0,85 7 0,113-6 0,-182-12 0,98 11 0,61 1 0,-104-14 0,114-2 0,-115-12 0,31 0 0,-139 14 0,27 0 0,-42 0 0,1 0 0,-1 0 0,1-1 0,-1 1 0,1 0 0,-1-1 0,1 1 0,-1-1 0,1 1 0,-1-1 0,0 1 0,1-1 0,-1 0 0,0 0 0,0 0 0,0 0 0,0 0 0,1 0 0,-1 0 0,0 0 0,1-3 0,-2 3 0,0 0 0,0-1 0,0 1 0,0-1 0,0 1 0,0-1 0,0 1 0,0-1 0,-1 1 0,1 0 0,0-1 0,-1 1 0,0 0 0,1-1 0,-1 1 0,0 0 0,1 0 0,-1-1 0,0 1 0,0 0 0,0 0 0,0 0 0,0 0 0,0 0 0,-1 0 0,1 1 0,0-1 0,-2-1 0,-41-23 0,38 22 0,-103-43 0,-2 5 0,-127-31 0,204 63 0,-48-15 0,-2 4 0,-1 3 0,0 4 0,-135-3 0,28 17 0,520-15 0,-24-1 0,459 16 0,-730-3 0,0-1 0,0-2 0,45-12 0,-40 7 0,0 3 0,40-3 0,175-20 0,-76 6 0,-120 18 0,1 4 0,69 4 0,-94 5 0,-26 1 0,-7-7 0,0 0 0,0 0 0,-1-1 0,1 1 0,0 0 0,-1 0 0,1-1 0,-1 1 0,1 0 0,-1-1 0,1 1 0,-1 0 0,1-1 0,-1 1 0,1 0 0,-1-1 0,0 1 0,0 0 0,-16 10 0,0 0 0,-1-1 0,0-1 0,0-1 0,-21 7 0,-47 22 0,81-34 0,0 0 0,0 1 0,0 0 0,0-1 0,1 2 0,-1-1 0,1 0 0,0 1 0,1 0 0,-1 0 0,1 0 0,0 0 0,0 1 0,0-1 0,1 1 0,0 0 0,0-1 0,0 1 0,1 0 0,0 0 0,0 0 0,1 0 0,-1 7 0,2-4 0,-1 0 0,1-1 0,0 1 0,1-1 0,0 1 0,0-1 0,1 0 0,0 0 0,0 0 0,1 0 0,0 0 0,1-1 0,0 0 0,0 0 0,10 12 0,-6-9 0,0 0 0,-2 1 0,1 0 0,-1 1 0,-1 0 0,0 0 0,-1 0 0,0 0 0,-1 1 0,3 15 0,3 3 0,3 0 0,6 22 0,-18-50 0,0 0 0,-1-1 0,1 1 0,-1 0 0,0 0 0,1 0 0,-1 0 0,-1-1 0,1 1 0,0 0 0,-1 0 0,1-1 0,-1 1 0,0 0 0,-2 3 0,3-5 0,-1 0 0,0 0 0,0 0 0,0 0 0,0 0 0,0 0 0,0 0 0,0-1 0,0 1 0,0 0 0,-1-1 0,1 1 0,0 0 0,0-1 0,-1 0 0,1 1 0,0-1 0,0 0 0,-1 0 0,1 1 0,0-1 0,-1 0 0,1 0 0,-1-1 0,1 1 0,0 0 0,0 0 0,-1-1 0,0 0 0,-5 0 0,1-1 0,0-1 0,0 1 0,-10-7 0,-23-16 0,1-2 0,-48-45 0,-60-72 0,77 74 0,3 5 0,-82-85 0,92 94 0,-3 3 0,-105-73 0,99 78 0,41 33 0,24 15 0,0 0 0,-1 0 0,1 0 0,0 0 0,0 1 0,0-1 0,0 0 0,0 0 0,-1 0 0,1 0 0,0 0 0,0 1 0,0-1 0,0 0 0,0 0 0,0 0 0,0 0 0,0 1 0,0-1 0,0 0 0,0 0 0,-1 0 0,1 0 0,0 1 0,0-1 0,0 0 0,0 0 0,0 0 0,0 1 0,1-1 0,-1 0 0,0 0 0,0 0 0,0 0 0,0 1 0,0-1 0,0 0 0,0 0 0,0 0 0,0 0 0,0 1 0,1-1 0,-1 0 0,0 0 0,0 0 0,0 0 0,0 0 0,0 0 0,1 1 0,-1-1 0,0 0 0,0 0 0,0 0 0,0 0 0,1 0 0,-1 0 0,35 43 0,-29-35 0,97 128 0,-15-16 0,-77-105 0,0 2 0,-1 0 0,-1 0 0,0 1 0,-2 0 0,10 33 0,-9-28 0,-3-11 0,1-1 0,0 0 0,1 1 0,0-2 0,0 1 0,2-1 0,-1-1 0,1 1 0,0-1 0,1-1 0,17 13 0,-26-21 0,-1 0 0,1 1 0,-1-1 0,1 0 0,-1 0 0,1 0 0,-1 0 0,1 1 0,0-1 0,-1 0 0,1 0 0,-1 0 0,1 0 0,-1 0 0,1 0 0,-1 0 0,1-1 0,0 1 0,-1 0 0,1 0 0,-1 0 0,1-1 0,-1 1 0,1 0 0,-1 0 0,1-1 0,-1 1 0,1 0 0,-1-1 0,0 1 0,1-1 0,-1 1 0,1 0 0,-1-1 0,0 1 0,0-1 0,1 1 0,-1-1 0,0 1 0,0-1 0,1 0 0,-1 1 0,0-1 0,0 1 0,0-1 0,0 0 0,6-31 0,-6 31 0,5-91 0,-10-123 0,5 209 0,-3-18 0,0 1 0,-1 0 0,-1 0 0,-1 1 0,-13-32 0,-57-106 0,37 81 0,13 21 0,10 21 0,-32-55 0,42 82 0,0 1 0,-1 1 0,0-1 0,0 1 0,0 0 0,-1 1 0,0-1 0,-1 2 0,0-1 0,-16-8 0,22 13 0,0 1 0,1 0 0,-1 0 0,0 0 0,0 0 0,0 0 0,0 1 0,1-1 0,-1 1 0,0 0 0,0 0 0,0 0 0,-6 1 0,8-1 0,-1 1 0,0 0 0,1-1 0,-1 1 0,1 0 0,-1 0 0,1 0 0,-1 1 0,1-1 0,-1 0 0,1 0 0,0 1 0,0-1 0,0 1 0,0-1 0,0 1 0,0-1 0,0 1 0,0 0 0,1-1 0,-1 1 0,1 0 0,-1 2 0,-3 12 0,1-1 0,1 1 0,1-1 0,0 1 0,1 0 0,0-1 0,1 1 0,5 23 0,5 8 0,25 65 0,-11-37 0,-21-61 0,-1 0 0,-1 1 0,1 17 0,-3-22 0,1 0 0,0 0 0,1 0 0,0 0 0,0 0 0,1 0 0,8 18 0,-2-10 0,-1 1 0,0 1 0,-1-1 0,-2 1 0,7 36 0,1 103 0,-11-106 0,1-23 0,1 0 0,1-1 0,17 54 0,-21-80 0,0 0 0,0 0 0,0 0 0,0 0 0,-1 0 0,1 0 0,-1 0 0,0 0 0,0 0 0,0 0 0,0 0 0,-2 6 0,2-8 0,-1 0 0,0 0 0,0 1 0,0-1 0,-1 0 0,1 0 0,0 0 0,0 0 0,0-1 0,-1 1 0,1 0 0,0-1 0,-1 1 0,1 0 0,-1-1 0,1 0 0,-1 1 0,1-1 0,-1 0 0,1 0 0,-1 1 0,1-1 0,-1-1 0,1 1 0,-1 0 0,1 0 0,-1 0 0,-2-2 0,-20-2 0,-1-2 0,1-1 0,0-1 0,-39-20 0,22 11 0,-181-81 0,-308-185 0,372 183 0,-64-38 0,109 69 0,69 41 0,-1 1 0,-90-39 0,-148-62 0,267 119 0,0 2 0,-1 0 0,0 1 0,0 0 0,0 1 0,0 1 0,-1 1 0,-23-1 0,40 3 0,-1 1 0,0 0 0,1 0 0,-1 0 0,0 0 0,1 1 0,-1-1 0,1 0 0,-1 1 0,0-1 0,1 1 0,-1-1 0,1 1 0,-1 0 0,1 0 0,0-1 0,-1 1 0,1 0 0,0 0 0,-1 1 0,1-1 0,-1 1 0,2 0 0,-1-1 0,1 0 0,0 1 0,0-1 0,0 0 0,0 1 0,0-1 0,0 1 0,0-1 0,0 0 0,0 1 0,1-1 0,-1 1 0,1-1 0,-1 0 0,1 0 0,-1 1 0,1-1 0,1 2 0,5 7 0,1 0 0,-1-1 0,2 0 0,13 12 0,226 185 0,-173-146 0,-37-29 0,-1 2 0,34 38 0,-42-38 0,1-1 0,62 50 0,-42-43 0,136 98 0,-105-85 0,1-4 0,120 51 0,22-26 0,-140-49 0,88 27 0,-150-46 0,44 3 0,-48-6 0,1 0 0,-1 1 0,30 9 0,2 6 0,-17-6 0,0-1 0,39 8 0,-89-18 0,0-1 0,0-1 0,0 0 0,-33-8 0,28-1 0,1-1 0,1-2 0,0 0 0,-27-23 0,-21-13 0,48 34 0,0-1 0,-22-23 0,26 24 0,1 0 0,-2 1 0,0 1 0,-22-12 0,21 14 0,-1 0 0,0 2 0,-1 1 0,0 0 0,0 1 0,-1 1 0,0 1 0,0 1 0,-35-2 0,-295 7 0,125 1 0,188-4 0,-60-11 0,59 7 0,-57-2 0,-27 10 0,-92-4 0,42-25 0,156 23 0,0 0 0,0-1 0,1-1 0,0 0 0,0-1 0,0-1 0,-27-18 0,23 14 0,1 3 0,-1 1 0,0 1 0,0 1 0,-1 1 0,0 0 0,-37-3 0,1 0 0,-68-23 0,14 3 0,67 22 0,0 2 0,0 2 0,-61 5 0,11 0 0,7-7 0,-117-20 0,17 1 0,-33-14 0,100 12 0,40 11 0,-19-4 0,-103-5 0,-390-57 0,534 69 0,19 4 0,-251-55 0,23 5 0,26 8 0,-428-131 0,629 172 0</inkml:trace>
  <inkml:trace contextRef="#ctx0" brushRef="#br0" timeOffset="-58038.76">4641 2618 24575,'74'23'0,"138"26"0,-102-25 0,-70-15 0,-17-6 0,0 2 0,0 1 0,-1 1 0,0 1 0,0 1 0,0 1 0,23 14 0,11 15 0,64 40 0,103 58 0,-19-22 0,-193-110 0,0 0 0,1-1 0,-1-1 0,1 0 0,0 0 0,0-1 0,16 0 0,-12 0 0,0 0 0,0 0 0,28 10 0,104 37 0,218 44 0,-336-86 0,12 2 0,63 6 0,-91-14 0,0-1 0,1 0 0,-1-1 0,0-1 0,0 0 0,0-1 0,0-1 0,18-6 0,-8 1 0,1 1 0,-1 1 0,44-5 0,-51 9 0,0-1 0,-1 0 0,1-1 0,-1-1 0,-1 0 0,1-1 0,-1-1 0,0 0 0,-1-1 0,0-1 0,17-15 0,29-18 0,-41 31 0,33-30 0,-37 31 0,1-1 0,0 2 0,1 0 0,0 1 0,0 1 0,1 0 0,21-5 0,34-17 0,-57 23 0,1 1 0,-1 0 0,1 1 0,0 1 0,1 1 0,-1 0 0,31 0 0,-17 3 0,1 2 0,-1 1 0,44 11 0,-28-5 0,-28-6 0,0 1 0,0 0 0,0 2 0,0 0 0,-1 1 0,21 11 0,11 13 0,56 29 0,-93-54 0,2 0 0,-1-1 0,1 0 0,-1-1 0,32 4 0,-17-4 0,-1 1 0,38 13 0,-41-10 0,1-2 0,0 0 0,35 2 0,-33-6 0,9-1 0,0 2 0,38 8 0,-54-7 0,1-1 0,-1-1 0,1-1 0,0-1 0,-1-1 0,36-6 0,126-38 0,-145 34 0,17-5 0,61-15 0,-89 23 0,-1 0 0,0-2 0,0 0 0,-1-2 0,30-19 0,-26 14 0,1 2 0,62-23 0,42 4 0,31-10 0,-78 21 0,17-6 0,-54 13 0,1 2 0,0 3 0,0 2 0,63-4 0,-87 10 0,-1-2 0,50-17 0,11-1 0,6-2 0,9-2 0,-14 13 0,106-2 0,91 13 0,-254 3 0,16-1 0,0-2 0,52-10 0,98-17 0,-142 25 0,-44 5 0,0-1 0,1 0 0,-1-1 0,0 0 0,14-5 0,-22 6 0,0-1 0,-1 0 0,1 0 0,0 0 0,-1 0 0,0-1 0,1 1 0,-1 0 0,0-1 0,0 0 0,-1 0 0,1 1 0,-1-1 0,1 0 0,-1 0 0,0 0 0,1-5 0,12-61 0,-12 57 0,14-61 0,-10 51 0,-1 1 0,4-43 0,-8-211 0,-2 131 0,-1 118 0,0-1 0,-9-36 0,5 34 0,-3-50 0,7 58 0,-1 1 0,-1 0 0,0-1 0,-11-26 0,8 26 0,1 0 0,1 0 0,-5-40 0,9-271 0,3 218 0,-4 125 0,-1 0 0,1-1 0,-2 1 0,1-1 0,-1 1 0,-7 11 0,1 0 0,-10 23 0,-1-1 0,-2-2 0,-32 45 0,37-64 0,-2-1 0,-36 31 0,19-18 0,16-16 0,-1-2 0,0 0 0,-2-1 0,-49 25 0,-108 35 0,179-75 0,-35 12 0,19-7 0,0 1 0,1 0 0,-1 2 0,-28 17 0,31-16 0,-1-1 0,0-1 0,-1 0 0,-23 7 0,21-8 0,0 0 0,0 1 0,-19 13 0,16-8 0,-1-2 0,-31 13 0,-30 14 0,71-32 0,-1 0 0,0-1 0,0-1 0,-1 0 0,1-1 0,-1 0 0,1-2 0,-1 1 0,-20-2 0,-12 2 0,45-2 0,-1 0 0,1 0 0,0 1 0,-1-1 0,1 1 0,0-1 0,-1 1 0,1 0 0,0 0 0,0 0 0,0 0 0,0 0 0,0 0 0,0 1 0,0-1 0,0 0 0,0 1 0,1 0 0,-1-1 0,0 1 0,-1 3 0,2-3 0,1 0 0,0 0 0,-1-1 0,1 1 0,0 0 0,0-1 0,0 1 0,0 0 0,0 0 0,1-1 0,-1 1 0,1 0 0,-1-1 0,1 1 0,-1 0 0,1-1 0,0 1 0,0-1 0,0 1 0,0-1 0,0 0 0,0 1 0,0-1 0,0 0 0,1 0 0,-1 1 0,0-1 0,1 0 0,-1 0 0,3 1 0,6 4 0,1 1 0,0-2 0,0 1 0,0-2 0,24 8 0,65 10 0,-71-17 0,288 74 0,2-1 0,-268-70 0,-35-6 0,0 0 0,0 1 0,19 6 0,-30-6 0,1-1 0,0 1 0,-1 0 0,1 0 0,-1 0 0,0 1 0,0 0 0,0 0 0,-1 0 0,0 1 0,1 0 0,2 5 0,11 19 0,-1 1 0,-2 1 0,-1 0 0,17 60 0,-6-19 0,-22-74 0,-1-14 0,0-18 0,-5-794 0,1 816 0,-5 23 0,-7 37 0,10-36 0,-5 27 0,1 1 0,2 0 0,-2 60 0,6-73 0,2-17 0,-1 0 0,-1 1 0,1-1 0,-2 0 0,1 1 0,-2-1 0,1-1 0,-1 1 0,-1 0 0,1-1 0,-12 15 0,4-4 0,-20 38 0,21-35 0,-20 30 0,19-36 0,-1 0 0,0-1 0,-1 0 0,-1-1 0,-19 15 0,26-23 0,-1-1 0,-1-1 0,1 1 0,-1-1 0,0-1 0,-1 0 0,1 0 0,0-1 0,-1-1 0,0 1 0,-20 0 0,-233-4 0,235-3 0,0-1 0,1-1 0,-32-11 0,-10-3 0,38 10 0,1-1 0,0-2 0,-49-28 0,-30-12 0,-81-21 0,153 58 0,1-1 0,0-2 0,-53-37 0,78 48 0,0 1 0,0 1 0,-1 0 0,0 1 0,0 1 0,0 0 0,-19-3 0,-21-8 0,-138-42 0,151 48 0,0 2 0,-77-5 0,-211 12 0,154 1 0,122 1 0,1 2 0,0 2 0,1 2 0,0 2 0,-63 23 0,79-22 0,-162 46 0,104-39 0,-44 10 0,26 2 0,-192 41 0,273-68 0,-35-1 0,45-3 0,1 2 0,0 0 0,0 0 0,0 2 0,-33 9 0,24-3 0,-1-1 0,0 0 0,-1-3 0,1 0 0,-58 1 0,67-5 0,-1 0 0,0 2 0,1 0 0,-1 1 0,1 1 0,0 0 0,1 2 0,-26 12 0,11-6 0,0-2 0,-1-1 0,-1-2 0,-57 7 0,-14 3 0,85-13 0,-210 35 0,-5 1 0,19-2 0,184-34 0,-63 20 0,68-17 0,1 0 0,-1-2 0,-48 4 0,24-8 0,3-1 0,-75 12 0,-72 15 0,15-5 0,87-11 0,0-5 0,-1-3 0,-104-11 0,78-7 0,75 7 0,-58-2 0,73 9 0</inkml:trace>
  <inkml:trace contextRef="#ctx0" brushRef="#br0" timeOffset="-58040.76">3583 2628 24575,'-15'1'0</inkml:trace>
  <inkml:trace contextRef="#ctx0" brushRef="#br0" timeOffset="-2">3532 3093 24575,'31'15'0,"121"73"0,-89-45 0,193 124 0,-210-144 0,-32-17 0,-1 0 0,24 16 0,-25-14 0,0 0 0,1 0 0,0-1 0,0-1 0,0 0 0,1-1 0,0 0 0,0-1 0,0-1 0,0 0 0,1-1 0,-1-1 0,1 0 0,0-1 0,-1 0 0,18-4 0,-24 3 0,0-1 0,1 0 0,-1-1 0,0 0 0,0 0 0,-1-1 0,1 1 0,-1-2 0,0 1 0,13-11 0,2-5 0,36-40 0,1-1 0,-4-2 0,-10 29 0,1 2 0,1 2 0,2 2 0,75-32 0,-92 46 0,1 0 0,1 3 0,0 1 0,1 1 0,0 2 0,0 1 0,68-2 0,-56 8 0,-1 2 0,1 2 0,-1 2 0,1 2 0,76 24 0,178 48 0,-285-76 0,39 10 0,-35-8 0,0 0 0,0-2 0,30 3 0,-23-4 0,0 2 0,1 1 0,-2 1 0,1 1 0,39 18 0,-38-14 0,0-1 0,0-2 0,1-1 0,48 7 0,-10-12 0,-41-2 0,1 0 0,36 8 0,276 57 0,-101-21 0,-156-34 0,1-3 0,-1-4 0,92-7 0,-27 0 0,-91 2 0,89-15 0,-49 7 0,192 5 0,-150 6 0,-106 0 0,61 10 0,-59-6 0,-8-3 0</inkml:trace>
  <inkml:trace contextRef="#ctx0" brushRef="#br0" timeOffset="-1">9861 3445 24575,'12'1'0,"109"21"0,-75-12 0,0-2 0,77 4 0,-103-13 0,0-1 0,33-8 0,12-1 0,148-21 0,18-2 0,-174 26 0,-1-3 0,0-2 0,96-37 0,-96 29 0,1 3 0,0 2 0,78-10 0,-27 22 0,-29 2 0,-55-1 0,-1-1 0,1-2 0,-1 0 0,41-16 0,-43 13 0,0 1 0,1 2 0,0 0 0,0 1 0,31-2 0,88 6 0,-95 4 0,-1-3 0,1-2 0,-1-2 0,21-7 0</inkml:trace>
  <inkml:trace contextRef="#ctx0" brushRef="#br0" timeOffset="-58042.76">12332 3209 24575,'-4'2'0,"-5"4"0,1 0 0,0 0 0,0 1 0,-10 11 0,6-5 0,-1 0 0,1-1 0,-2-1 0,0 0 0,0-1 0,-1 0 0,0-1 0,-27 11 0,-8 8 0,41-24 0,-1 0 0,1 0 0,-1-1 0,1 0 0,-1-1 0,0 0 0,0 0 0,-14-1 0,-87-3 0,51 0 0,19 1 0,-23 1 0,0-2 0,-70-13 0,104 11 0,-34-1 0,40 5 0,1-2 0,0-1 0,-25-6 0,12 2 0,0 1 0,-1 2 0,-72 2 0,58 1 0,-55-6 0,-40-7 0,-239 9 0,207 7 0,-505-2 0,643-1 0,0-2 0,1-2 0,-1-1 0,1-2 0,-39-14 0,-65-17 0,-152-20 0,-365 4 0,438 47 0,-260-44 0,286 9 0,3-9 0,-249-101 0,116 15-312,48 19-169,-362-131-731,-32-13 1056</inkml:trace>
  <inkml:trace contextRef="#ctx0" brushRef="#br0" timeOffset="-61401.17">173 88 15702,'-173'-88'682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9T12:11:34.44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9T11:57:48.7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9T11:47:27.074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9T12:00:03.1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2197 540 24575,'-11'5'0,"-1"-1"0,1-1 0,0 0 0,-1 0 0,-14 1 0,-12 2 0,-337 62 27,-139 30-1182,95 3 735,-203 44 1366,606-142-805,8-1-95,-2 1 0,1-2 0,0 1 1,0-1-1,0-1 0,-1 0 0,1 0 0,0 0 0,-17-4 0,25 3-46,0 1 0,0 0 0,0-1 0,0 1 0,0-1 0,0 1 0,0-1 0,0 0 0,0 1 0,0-1 0,0 0 0,0 0 0,0 1 0,0-1 0,1 0 0,-1 0 0,0 0 0,1 0 0,-1 0 0,1 0 0,-1 0 0,1 0 0,-1 0 0,1 0 0,0-1 0,-1 1 0,1-1 0,0-1 0,1 1 0,-1-1 0,1 1 0,-1 0 0,1 0 0,0-1 0,0 1 0,0 0 0,0 0 0,1 0 0,-1 0 0,3-3 0,3-4 0,1 1 0,1 0 0,-1 1 0,17-12 0,2 4 0,0 0 0,0 2 0,1 1 0,34-9 0,124-26 0,-149 39 0,494-103 0,-21 6 0,-360 73 0,157-14 0,-279 43 0,-1 2 0,46 2 0,-55 5 0,-18-6 0,0 0 0,1 0 0,-1 1 0,0-1 0,0 0 0,1 0 0,-1 1 0,0-1 0,0 0 0,0 0 0,1 1 0,-1-1 0,0 0 0,0 0 0,0 1 0,0-1 0,0 0 0,0 1 0,0-1 0,0 0 0,1 1 0,-1-1 0,0 0 0,0 1 0,0-1 0,0 0 0,-1 1 0,1 0 0,-1 0 0,0 1 0,0 0 0,-1-1 0,1 1 0,-1 0 0,1-1 0,-1 0 0,1 1 0,-1-1 0,0 0 0,0 0 0,0 0 0,1 0 0,-4 1 0,-26 11 0,-1-1 0,-1-2 0,1-1 0,-50 7 0,-146 7 0,177-19 0,-559 23 0,263-15 0,2-1 0,351-11 0,637-19 0,-207 8 0,-436 11 0,22 1 0,-18 3 0,-20 3 0,-59 12 0,-97 12 0,-93 1 0,246-30 0,-346 19 0,300-19 0,60-2 0,1 0 0,0 0 0,0 0 0,-1 0 0,1 1 0,0 0 0,0 0 0,0 0 0,-1 0 0,1 1 0,0-1 0,-5 4 0,9-4 0,0-1 0,0 0 0,0 1 0,0-1 0,0 0 0,0 1 0,-1-1 0,1 0 0,0 1 0,0-1 0,0 0 0,0 1 0,1-1 0,-1 0 0,0 1 0,0-1 0,0 0 0,0 1 0,0-1 0,0 0 0,0 0 0,1 1 0,-1-1 0,0 0 0,0 1 0,0-1 0,1 0 0,-1 0 0,0 1 0,0-1 0,1 0 0,-1 0 0,0 0 0,1 0 0,-1 1 0,0-1 0,0 0 0,1 0 0,-1 0 0,0 0 0,1 0 0,0 0 0,14 6 0,0-2 0,0 0 0,1-1 0,-1 0 0,1-2 0,0 1 0,23-3 0,-24 2 0,59-2 0,0-3 0,98-18 0,145-45 0,-136 26 0,-139 31 0,-20 5 0,-1 0 0,1 1 0,36-1 0,-33 9 0,-25-4 0,1 1 0,-1-1 0,0 0 0,1 0 0,-1 1 0,0-1 0,1 0 0,-1 1 0,0-1 0,1 0 0,-1 1 0,0-1 0,0 0 0,1 1 0,-1-1 0,0 1 0,0-1 0,0 0 0,0 1 0,0-1 0,1 1 0,-1-1 0,0 1 0,0-1 0,0 1 0,0-1 0,0 1 0,-1 0 0,0 2 0,-1 0 0,1 1 0,-1-1 0,0 0 0,-1 0 0,1 0 0,0-1 0,-1 1 0,0 0 0,1-1 0,-5 3 0,-29 22 0,0-2 0,-2-2 0,0-1 0,-2-2 0,0-1 0,-47 13 0,0-5 0,0-3 0,-93 12 0,90-23 0,-1-4 0,0-4 0,-130-9 0,206 3 0,1-1 0,-1-1 0,0 0 0,1-1 0,-22-9 0,33 12 0,-1 0 0,1 0 0,0-1 0,0 0 0,0 0 0,0 0 0,0 0 0,0 0 0,0 0 0,1-1 0,-1 1 0,1-1 0,0 0 0,-1 0 0,1 0 0,1 0 0,-1 0 0,0 0 0,1 0 0,0-1 0,-1 1 0,1-1 0,1 1 0,-1-1 0,0 1 0,1-1 0,0 1 0,0-6 0,2-1 0,0 0 0,1 0 0,0 1 0,1-1 0,0 1 0,0 0 0,1 0 0,0 0 0,1 1 0,0 0 0,0 0 0,1 0 0,-1 1 0,16-12 0,0 1 0,0 1 0,1 1 0,1 2 0,28-14 0,-19 14 0,1 1 0,0 1 0,0 2 0,1 2 0,1 1 0,54-4 0,216 10 0,-277 2 0,-13 0 0,0 0 0,1 0 0,-1 2 0,-1 0 0,1 1 0,0 0 0,-1 1 0,0 1 0,0 0 0,-1 1 0,1 1 0,-2 1 0,1-1 0,-1 2 0,0 0 0,-1 1 0,-1 0 0,1 0 0,-2 2 0,1-1 0,-2 1 0,0 1 0,0-1 0,10 26 0,-11-23 0,-2 1 0,0 0 0,-1 1 0,4 18 0,-9-31 0,1 0 0,0 0 0,-1 0 0,0-1 0,0 1 0,-1 0 0,1 0 0,-1 0 0,0-1 0,-1 1 0,1 0 0,-1-1 0,1 1 0,-1-1 0,-1 0 0,1 0 0,-1 1 0,1-1 0,-1-1 0,-5 6 0,-2-1 0,1 0 0,-1-2 0,-1 1 0,1-1 0,-1 0 0,0-1 0,-1 0 0,1-1 0,-13 3 0,-9 1 0,0-2 0,-35 3 0,56-8 0,0 0 0,0-1 0,0 0 0,0 0 0,-15-4 0,25 4 0,-1-1 0,0 0 0,1 1 0,-1-1 0,1 0 0,-1 0 0,1-1 0,-1 1 0,1-1 0,0 1 0,0-1 0,-1 0 0,1 1 0,0-1 0,1 0 0,-1 0 0,0-1 0,1 1 0,-1 0 0,1-1 0,0 1 0,-1 0 0,1-1 0,0 0 0,1 1 0,-1-1 0,0 1 0,1-1 0,-1-3 0,0-9 0,1 0 0,0 0 0,1 0 0,1 0 0,1 0 0,0 0 0,0 1 0,1-1 0,1 1 0,11-22 0,-6 17 0,1 1 0,1 0 0,0 0 0,1 2 0,1 0 0,31-29 0,-44 44 0,1-1 0,-1 1 0,1 0 0,-1 0 0,1 0 0,-1 0 0,1 0 0,0 0 0,0 1 0,-1-1 0,1 0 0,0 1 0,0-1 0,0 1 0,0 0 0,0 0 0,-1 0 0,1 0 0,0 0 0,0 0 0,0 0 0,0 0 0,3 2 0,-2-1 0,0 1 0,0 0 0,1 0 0,-2 0 0,1 0 0,0 0 0,0 1 0,-1-1 0,1 1 0,-1 0 0,4 5 0,0 1 0,-1 0 0,0 1 0,0-1 0,-1 1 0,0 0 0,-1 0 0,4 19 0,-6-18 0,-1-1 0,0 0 0,0 1 0,-1-1 0,0 0 0,-1 1 0,0-1 0,-1 0 0,0 0 0,0 0 0,-6 10 0,6-14 0,-1 0 0,1 0 0,-1 0 0,0-1 0,0 0 0,-1 1 0,0-2 0,0 1 0,0 0 0,0-1 0,-1 0 0,1 0 0,-1-1 0,0 0 0,0 0 0,0 0 0,-14 3 0,19-5 0,-1-1 0,0 0 0,0 0 0,0 0 0,0 0 0,1 0 0,-1 0 0,0-1 0,0 1 0,0-1 0,1 1 0,-1-1 0,0 1 0,0-1 0,1 0 0,-1 0 0,1 0 0,-1 0 0,1 0 0,-1 0 0,1-1 0,0 1 0,-1 0 0,1-1 0,0 1 0,0-1 0,0 1 0,0-1 0,0 0 0,0 1 0,1-1 0,-2-3 0,-2-7 0,-1 0 0,2-1 0,-4-20 0,6 25 0,-6-29 0,-2-62 0,9 80 0,0 0 0,1 0 0,1 0 0,1 0 0,7-22 0,-9 36 0,0 1 0,1 0 0,0 0 0,0 0 0,0 0 0,0 0 0,1 1 0,-1-1 0,1 1 0,0-1 0,0 1 0,0 0 0,1 0 0,-1 0 0,1 1 0,-1-1 0,1 1 0,0 0 0,0 0 0,0 0 0,7-2 0,-9 4 0,0-1 0,1 1 0,-1 0 0,1 0 0,-1 0 0,1 0 0,-1 0 0,1 1 0,-1-1 0,1 1 0,-1-1 0,0 1 0,1 0 0,-1 0 0,0 0 0,3 1 0,-2 0 0,-1 1 0,1-1 0,0 0 0,-1 1 0,1 0 0,-1-1 0,0 1 0,0 0 0,0 0 0,-1 0 0,1 1 0,-1-1 0,3 7 0,-1 1 0,0 1 0,0 0 0,-1 0 0,-1 0 0,0 0 0,-1 20 0,0-26 0,-1 1 0,0-1 0,0 0 0,0 1 0,-1-1 0,0 0 0,0 0 0,-1 0 0,1 0 0,-1 0 0,-1-1 0,1 1 0,-1-1 0,-5 6 0,8-10 0,0 0 0,0 0 0,0 0 0,0 0 0,-1 0 0,1 0 0,0-1 0,-1 1 0,1 0 0,-1-1 0,1 1 0,-1-1 0,1 0 0,-1 1 0,1-1 0,-1 0 0,1 0 0,-1 0 0,1 0 0,-1 0 0,1 0 0,-1-1 0,1 1 0,-1 0 0,1-1 0,-1 1 0,1-1 0,-1 1 0,1-1 0,0 0 0,-1 0 0,1 0 0,0 1 0,0-1 0,0 0 0,-1-1 0,1 1 0,-1-1 0,-4-5 0,-1-1 0,1 1 0,0-1 0,-8-17 0,1 1 0,2 0 0,-14-43 0,21 56 0,1-1 0,0 1 0,1-1 0,1 0 0,-1 0 0,2 1 0,0-1 0,2-19 0,-2 29 0,0-1 0,1 1 0,-1-1 0,1 1 0,-1 0 0,1-1 0,0 1 0,0 0 0,0 0 0,0 0 0,0-1 0,0 1 0,1 0 0,-1 0 0,1 1 0,-1-1 0,1 0 0,0 1 0,0-1 0,0 0 0,0 1 0,0 0 0,0 0 0,0-1 0,0 1 0,0 1 0,1-1 0,-1 0 0,0 0 0,1 1 0,-1-1 0,0 1 0,1 0 0,-1 0 0,1 0 0,-1 0 0,0 0 0,5 1 0,0 1 0,-1 0 0,0 0 0,1 0 0,-1 1 0,-1 0 0,1 0 0,0 1 0,-1 0 0,1 0 0,-1 0 0,0 0 0,0 1 0,4 6 0,2 4 0,0 1 0,-1 0 0,-1 1 0,-1 0 0,0 1 0,-2-1 0,9 34 0,-9-24 0,-1 1 0,-2-1 0,0 1 0,-3 47 0,-9-34 0,9-40 0,0 0 0,0 0 0,0 0 0,-1 0 0,1-1 0,0 1 0,0 0 0,-1 0 0,1 0 0,-1-1 0,1 1 0,-1 0 0,1-1 0,-1 1 0,1 0 0,-1-1 0,1 1 0,-1 0 0,0-1 0,0 1 0,1-1 0,-1 1 0,0-1 0,0 0 0,1 1 0,-1-1 0,0 0 0,0 0 0,0 1 0,1-1 0,-1 0 0,0 0 0,0 0 0,0 0 0,0 0 0,0 0 0,0 0 0,1 0 0,-1 0 0,0-1 0,0 1 0,0 0 0,-1-1 0,-3-3 0,0 0 0,1-1 0,0 1 0,-1-1 0,1 0 0,1 0 0,-1 0 0,-3-8 0,-27-55 0,30 58 0,-66-167 0,60 146 0,1 0 0,2-1 0,-6-60 0,13 87 0,0-1 0,1 0 0,-1 0 0,1 0 0,0 1 0,1-1 0,1-7 0,-2 12 0,-1 0 0,0 1 0,1-1 0,-1 0 0,1 0 0,-1 0 0,1 1 0,-1-1 0,1 0 0,0 1 0,-1-1 0,1 0 0,0 1 0,-1-1 0,1 1 0,0-1 0,0 1 0,-1-1 0,1 1 0,1-1 0,-1 1 0,1 0 0,-1 0 0,0 1 0,0-1 0,0 0 0,0 1 0,0-1 0,1 0 0,-1 1 0,0-1 0,0 1 0,0 0 0,0-1 0,0 1 0,-1 0 0,1-1 0,0 1 0,0 0 0,0 0 0,1 1 0,4 6 0,0 1 0,-1-1 0,1 1 0,-2 0 0,1 0 0,-1 0 0,-1 1 0,1-1 0,2 20 0,1 9 0,1 48 0,-3-22 0,-2-58 0,-1-12 0,3-28 0,-1-1 0,-2-39 0,-1 38 0,0 0 0,10-50 0,-2 64 0,-8 22 0,-1 0 0,0-1 0,0 1 0,1 0 0,-1 0 0,0 0 0,0-1 0,1 1 0,-1 0 0,0 0 0,0 0 0,1 0 0,-1 0 0,0-1 0,1 1 0,-1 0 0,0 0 0,1 0 0,-1 0 0,0 0 0,1 0 0,-1 0 0,0 0 0,1 0 0,-1 0 0,0 0 0,0 1 0,1-1 0,-1 0 0,0 0 0,1 0 0,-1 0 0,0 0 0,1 1 0,1 1 0,0 1 0,0-1 0,0 1 0,0 0 0,0 0 0,-1-1 0,1 1 0,-1 0 0,0 1 0,1 2 0,10 38 0,-2 0 0,-2 1 0,-2-1 0,-2 2 0,-2 45 0,-2-94 0,3-79 0,-5 0 0,-13-88 0,15 168 0,-11-41 0,11 42 0,0 1 0,0-1 0,0 1 0,0-1 0,0 1 0,-1-1 0,1 0 0,0 1 0,0-1 0,-1 1 0,1-1 0,0 1 0,-1-1 0,1 1 0,0 0 0,-1-1 0,1 1 0,-1-1 0,1 1 0,0 0 0,-1-1 0,1 1 0,-1 0 0,1 0 0,-1-1 0,1 1 0,-1 0 0,0 0 0,1 0 0,-1-1 0,1 1 0,-1 0 0,1 0 0,-1 0 0,0 0 0,1 0 0,-1 0 0,1 0 0,-1 1 0,1-1 0,-1 0 0,0 0 0,1 0 0,-1 0 0,1 1 0,-1-1 0,1 0 0,-1 1 0,1-1 0,0 0 0,-1 1 0,1-1 0,-1 0 0,1 1 0,0-1 0,-1 1 0,1-1 0,0 1 0,-1-1 0,1 1 0,-1 0 0,-9 17 0,0 0 0,1 1 0,1 0 0,1 0 0,1 1 0,0 0 0,-2 22 0,-11 32 0,11-58 0,8-16 0,0 0 0,0 1 0,0-1 0,0 0 0,0 0 0,-1 0 0,1 0 0,0 0 0,0 1 0,0-1 0,0 0 0,-1 0 0,1 0 0,0 0 0,0 0 0,0 0 0,-1 0 0,1 0 0,0 0 0,0 0 0,0 0 0,-1 0 0,1 0 0,0 0 0,0 0 0,0 0 0,-1 0 0,1 0 0,0 0 0,0 0 0,0 0 0,-1 0 0,1 0 0,0 0 0,0 0 0,0-1 0,-1 1 0,-1-3 0,0 0 0,0 0 0,0 0 0,1 0 0,-1 0 0,1 0 0,-1-1 0,0-3 0,-14-53 0,2 0 0,3-2 0,-4-79 0,7 63 0,1 40 0,3 30 0,0 11 0,0 16 0,-4 73 0,6 106 0,3-146 0,0-49 0,0-5 0,2-15 0,7-41 0,-5 31 0,24-83 0,-10 42 0,-24 111 0,2-1 0,3 69 0,0-105 0,0 1 0,0-1 0,1 0 0,0 1 0,1-1 0,3 12 0,-5-17 0,1 0 0,-1 0 0,1 0 0,0 0 0,-1 0 0,1 0 0,0-1 0,0 1 0,-1 0 0,1 0 0,0 0 0,0-1 0,0 1 0,0-1 0,0 1 0,0-1 0,0 1 0,0-1 0,0 1 0,0-1 0,0 0 0,1 1 0,-1-1 0,0 0 0,0 0 0,0 0 0,0 0 0,0 0 0,1 0 0,-1 0 0,0-1 0,0 1 0,0 0 0,0-1 0,0 1 0,0-1 0,0 1 0,0-1 0,0 1 0,0-1 0,0 1 0,0-1 0,1-1 0,21-14 0,-19 12 0,0 1 0,0 0 0,0 0 0,0 1 0,1 0 0,-1-1 0,8-1 0,-10 4 0,1-1 0,-1 1 0,0 0 0,0 0 0,0 0 0,0 1 0,0-1 0,1 0 0,-1 1 0,0-1 0,0 1 0,0 0 0,0 0 0,0 0 0,0 0 0,-1 0 0,1 0 0,0 0 0,0 1 0,-1-1 0,1 1 0,2 2 0,1 3 0,1 1 0,-1-1 0,0 1 0,0 0 0,-1 1 0,0-1 0,-1 1 0,5 14 0,4 12 0,-9-34 0,-1-10 0,-3-220 0,0 207 0,1 155 0,-19-218 0,16 67 0,3 11 0,-1 0 0,0 1 0,0-1 0,0 0 0,-1 1 0,0 0 0,-1-1 0,1 1 0,-1 0 0,-1 0 0,1 0 0,-8-9 0,10 14 0,1 1 0,-1-1 0,0 1 0,0-1 0,1 1 0,-1 0 0,0-1 0,0 1 0,0 0 0,0-1 0,0 1 0,0 0 0,0 0 0,0 0 0,1 0 0,-1 0 0,0 0 0,0 0 0,0 0 0,0 0 0,0 0 0,0 1 0,0-1 0,0 0 0,0 1 0,1-1 0,-1 0 0,0 1 0,0-1 0,0 1 0,1-1 0,-1 1 0,0 0 0,1-1 0,-1 1 0,0 0 0,1 0 0,-1-1 0,1 1 0,-1 0 0,1 0 0,-1 0 0,1-1 0,0 1 0,-1 1 0,-4 8 0,1 0 0,0 0 0,-3 12 0,3-13 0,-3 18 0,4-17 0,1 1 0,-2-1 0,0 0 0,-9 19 0,12-28 0,0 1 0,0-1 0,0 1 0,0-1 0,0 1 0,-1-1 0,1 0 0,0 0 0,-1 0 0,1 0 0,-1 0 0,1 0 0,-1 0 0,1 0 0,-1 0 0,0-1 0,1 1 0,-1-1 0,0 1 0,1-1 0,-1 0 0,0 0 0,0 1 0,1-1 0,-1 0 0,0-1 0,0 1 0,1 0 0,-1 0 0,0-1 0,0 1 0,1-1 0,-1 1 0,0-1 0,1 0 0,-2-1 0,-4-2 0,0-1 0,1 0 0,0 0 0,0 0 0,0-1 0,1 0 0,0 0 0,0-1 0,0 1 0,1-1 0,0 0 0,-6-15 0,6 13 0,-2-1 0,1 0 0,-1 1 0,-1 0 0,-11-13 0,16 21 0,0 0 0,1 0 0,-1 0 0,0 0 0,0 1 0,0-1 0,0 0 0,1 1 0,-1 0 0,0 0 0,0-1 0,0 1 0,0 0 0,0 0 0,0 1 0,-3 0 0,4-1 0,0 0 0,0 1 0,0-1 0,0 0 0,0 0 0,0 0 0,0 0 0,0 0 0,0 0 0,0 0 0,0 0 0,0 0 0,0 0 0,0 0 0,0-1 0,0 1 0,0 0 0,0-1 0,0 1 0,0-1 0,0 1 0,0-1 0,0 1 0,0-1 0,1 0 0,-1 0 0,0 1 0,-1-2 0,2 1 0,0 1 0,0 0 0,0 0 0,0 0 0,0 0 0,-1-1 0,1 1 0,0 0 0,0 0 0,0-1 0,0 1 0,0 0 0,0 0 0,0-1 0,0 1 0,0 0 0,0 0 0,0 0 0,0-1 0,0 1 0,0 0 0,0 0 0,0-1 0,0 1 0,0 0 0,0 0 0,0-1 0,0 1 0,0 0 0,1 0 0,-1 0 0,0-1 0,0 1 0,0 0 0,0 0 0,1 0 0,-1 0 0,0-1 0,0 1 0,0 0 0,1 0 0,10 4 0,14 16 0,-15-5 0,0 1 0,-1 0 0,12 30 0,-12-25 0,1-1 0,14 23 0,-14-29 0,59 80 0,-61-85 0,0 0 0,1 0 0,1-1 0,-1 0 0,1 0 0,1-1 0,12 6 0,-20-12 0,-1 0 0,1 0 0,0 0 0,0 0 0,0-1 0,0 0 0,0 1 0,0-1 0,0 0 0,0 0 0,0-1 0,0 1 0,0-1 0,0 1 0,-1-1 0,1 0 0,0 0 0,0 0 0,0 0 0,-1-1 0,1 1 0,-1-1 0,1 0 0,-1 1 0,0-1 0,1 0 0,-1 0 0,0-1 0,0 1 0,2-5 0,8-8 0,-1-1 0,-1-1 0,13-29 0,-15 29 0,-3 6 0,-4 8 0,0 0 0,0 0 0,1 0 0,-1 0 0,1 0 0,0 0 0,0 0 0,0 0 0,0 0 0,0 1 0,0-1 0,1 1 0,-1 0 0,6-4 0,-8 6 0,1 0 0,-1 0 0,0 1 0,0-1 0,1 0 0,-1 0 0,0 0 0,1 0 0,-1 1 0,0-1 0,0 0 0,0 0 0,1 0 0,-1 1 0,0-1 0,0 0 0,0 0 0,1 1 0,-1-1 0,0 0 0,0 1 0,0-1 0,0 0 0,0 0 0,0 1 0,0-1 0,1 0 0,-1 1 0,0-1 0,0 0 0,0 1 0,0-1 0,0 0 0,-1 1 0,1-1 0,0 0 0,0 1 0,-2 16 0,-1-8 0,-1 1 0,0-1 0,0 0 0,-1 0 0,0 0 0,0-1 0,-1 1 0,-1-1 0,1-1 0,-14 13 0,-2 0 0,-1 0 0,-39 24 0,25-23 0,0-1 0,-2-2 0,0-2 0,-1-1 0,0-2 0,-1-2 0,-1-2 0,1-1 0,-2-2 0,1-3 0,-48-1 0,52-4 0,38 2 0,-1 0 0,1 0 0,0 0 0,-1 0 0,1 1 0,-1-1 0,1 0 0,-1-1 0,1 1 0,0 0 0,-1 0 0,1 0 0,-1 0 0,1 0 0,0 0 0,-1 0 0,1-1 0,-1 1 0,1 0 0,0 0 0,-1 0 0,1-1 0,0 1 0,-1 0 0,1-1 0,0 1 0,0 0 0,-1-1 0,1 1 0,0 0 0,0-1 0,-1 1 0,1 0 0,0-1 0,0 1 0,0-1 0,0 1 0,0 0 0,0-1 0,0 1 0,-1-1 0,1 1 0,0-1 0,0 1 0,1 0 0,-1-1 0,0 1 0,0-1 0,17-20 0,-11 15 0,122-122 0,5 5 0,150-105 0,-264 214 0,0 2 0,0 1 0,1 0 0,0 1 0,27-8 0,-32 14 0,1 0 0,0 1 0,0 0 0,0 1 0,0 1 0,0 1 0,0 0 0,17 3 0,-23-1 0,0 1 0,0 0 0,0 0 0,0 1 0,-1 0 0,1 1 0,-1 0 0,0 0 0,-1 1 0,1 0 0,-1 1 0,8 8 0,-3-3 0,-1 2 0,0 0 0,0 0 0,-2 1 0,0 0 0,9 19 0,-9-13 0,-1-1 0,-2 2 0,0-1 0,-1 1 0,-1 0 0,-1 0 0,-1 1 0,-1-1 0,-1 37 0,-1-46 0,-2 1 0,0-1 0,0 0 0,-1 1 0,-1-1 0,0-1 0,-1 1 0,0 0 0,-1-1 0,0 0 0,-1-1 0,-1 1 0,0-1 0,0-1 0,-1 1 0,0-2 0,-16 15 0,3-9 0,0 0 0,-2-1 0,1-1 0,-51 20 0,-109 25 0,140-46 0,-31 8 0,-143 19 0,210-39 0,0 1 0,0 0 0,0 0 0,0 1 0,1 0 0,-1 0 0,-11 6 0,18-8 0,-1 0 0,1 0 0,0 0 0,-1 0 0,1 1 0,0-1 0,-1 0 0,1 0 0,0 0 0,-1 1 0,1-1 0,0 0 0,0 1 0,0-1 0,-1 0 0,1 0 0,0 1 0,0-1 0,0 0 0,0 1 0,-1-1 0,1 1 0,0-1 0,0 0 0,0 1 0,0-1 0,0 0 0,0 1 0,0-1 0,0 0 0,0 1 0,0-1 0,0 1 0,11 7 0,20-1 0,-28-7 0,0 0 0,0 0 0,-1-1 0,1 1 0,0-1 0,0 0 0,-1 0 0,1 1 0,0-2 0,-1 1 0,1 0 0,-1-1 0,0 1 0,1-1 0,2-2 0,13-12 0,-1-1 0,29-36 0,196-291 0,-153 207 0,147-171 0,-219 289 0,0 0 0,2 2 0,0 0 0,33-23 0,-43 35 0,-1 1 0,1-1 0,0 1 0,0 1 0,0-1 0,0 2 0,1-1 0,-1 1 0,1 1 0,-1-1 0,1 2 0,0-1 0,-1 1 0,18 3 0,-13 0 0,0 0 0,0 2 0,0-1 0,0 2 0,-1 0 0,0 0 0,0 1 0,-1 1 0,22 17 0,-11-5 0,-1 1 0,-1 0 0,32 43 0,-43-49 0,0 0 0,-1 1 0,0 0 0,-1 1 0,-1 0 0,-1 0 0,0 0 0,-1 1 0,-1 0 0,-1 0 0,0 0 0,0 29 0,-4-40 0,0 1 0,-1-1 0,0 0 0,0 1 0,-1-1 0,1 0 0,-1 0 0,-1-1 0,0 1 0,0-1 0,0 1 0,0-1 0,-1 0 0,0-1 0,0 1 0,-1-1 0,-11 8 0,-1 0 0,-1 0 0,-1-1 0,0-2 0,-35 14 0,16-9 0,0-2 0,-1-2 0,-1-1 0,1-3 0,-1-1 0,-1-2 0,1-2 0,-77-5 0,115 3 0,-1-1 0,1 0 0,-1 0 0,1 0 0,0 0 0,-1 0 0,1 0 0,0-1 0,0 0 0,0 0 0,0 0 0,0 0 0,0 0 0,1 0 0,-1-1 0,-2-2 0,1 0 0,1-1 0,-1 1 0,1-1 0,1 1 0,-1-1 0,1 0 0,0 0 0,-2-9 0,0-6 0,2-1 0,0 0 0,1 1 0,3-26 0,-1 23 0,1 0 0,2 0 0,0 1 0,2-1 0,0 1 0,19-42 0,-20 54 0,0 0 0,1 1 0,1 0 0,-1 0 0,2 0 0,-1 1 0,2 0 0,-1 1 0,1 0 0,0 0 0,1 1 0,-1 0 0,1 0 0,1 1 0,17-7 0,-20 9 0,-1 2 0,1-1 0,0 1 0,0 0 0,0 1 0,0 0 0,0 0 0,0 0 0,0 1 0,0 1 0,1-1 0,-1 1 0,0 1 0,0-1 0,0 1 0,-1 1 0,1-1 0,0 2 0,-1-1 0,0 1 0,0 0 0,0 0 0,0 1 0,7 6 0,5 6 0,0 2 0,-1 0 0,-1 1 0,-1 0 0,0 2 0,-2 0 0,-1 0 0,0 1 0,-2 1 0,-1 0 0,0 1 0,-2 0 0,-1 0 0,-1 0 0,-1 1 0,1 26 0,-6-45 0,0 0 0,0 0 0,0 0 0,-1-1 0,0 1 0,0 0 0,-1-1 0,0 1 0,0-1 0,0 1 0,-1-1 0,0 0 0,0 0 0,-1 0 0,0-1 0,0 1 0,0-1 0,0 0 0,-1 0 0,0 0 0,0-1 0,0 1 0,-1-1 0,1-1 0,-1 1 0,0-1 0,0 0 0,0 0 0,-8 2 0,-17 7 0,-2-2 0,1-1 0,-1-1 0,-41 3 0,70-10 0,0-1 0,1 0 0,-1 0 0,0-1 0,1 1 0,-1-1 0,0 0 0,1 0 0,-1 0 0,1 0 0,-1 0 0,1-1 0,-1 0 0,1 1 0,0-1 0,0-1 0,0 1 0,0 0 0,1-1 0,-1 1 0,0-1 0,1 0 0,0 0 0,0 0 0,0 0 0,0 0 0,0-1 0,0 1 0,1 0 0,0-1 0,-2-4 0,-2-12 0,0-1 0,1 0 0,1 0 0,-1-28 0,3 26 0,-2-11 0,-5-136 0,8 151 0,2 0 0,0 1 0,1-1 0,1 0 0,0 1 0,15-35 0,-18 49 0,1 1 0,-1-1 0,1 1 0,0 0 0,0-1 0,0 1 0,1 0 0,-1 0 0,1 0 0,0 1 0,0-1 0,0 1 0,0-1 0,0 1 0,0 0 0,1 0 0,-1 0 0,1 1 0,-1-1 0,1 1 0,5-1 0,-5 1 0,1 1 0,0 0 0,-1 1 0,1-1 0,-1 1 0,1 0 0,-1 0 0,0 0 0,1 1 0,-1-1 0,0 1 0,0 0 0,0 0 0,0 1 0,0-1 0,-1 1 0,7 6 0,-1 0 0,0 1 0,-1 0 0,0 1 0,0-1 0,-1 2 0,-1-1 0,0 1 0,-1-1 0,0 2 0,5 17 0,-1 4 0,-2 0 0,6 62 0,-13-96 0,1 7 0,0 0 0,0 1 0,-1-1 0,0 0 0,-1 0 0,1 0 0,-1 0 0,-1 0 0,1 0 0,-5 10 0,6-17-20,0 1 0,0-1 0,0 0 0,0 0 0,0 1 0,-1-1 0,1 0 0,0 0 0,0 1-1,0-1 1,0 0 0,-1 0 0,1 0 0,0 1 0,0-1 0,0 0 0,-1 0 0,1 0 0,0 0 0,0 0 0,-1 0 0,1 1-1,0-1 1,0 0 0,-1 0 0,1 0 0,0 0 0,0 0 0,-1 0 0,1 0 0,0 0 0,0 0 0,-1 0 0,1 0 0,0 0-1,-1 0 1,1 0 0,0-1 0,0 1 0,-1 0 0,1 0 0,0 0 0,0 0 0,0 0 0,-1 0 0,1-1 0,0 1 0,0 0-1,0 0 1,-1 0 0,1-1 0,0 1 0,0 0 0,0 0 0,0 0 0,0-1 0,-1 1 0,1 0 0,0 0 0,0-1 0,0 1-1,0 0 1,0-1 0,0 1 0,0 0 0,0 0 0,0-1 0,-4-12-6806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9T11:59:42.6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9T12:00:17.0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1158 899 24575,'-333'-254'44,"92"74"-549,60 42-1395,-190-153 2448,344 266-244,22 15-225,13 10-88,15 8 253,13 16 145,-1 2 0,36 34 0,-6-6-361,864 615-28,-640-480 0,-165-106 0,-123-82 0,0 0 0,0-1 0,0 1 0,0 0 0,1-1 0,-1 1 0,0-1 0,0 1 0,0-1 0,0 0 0,1 1 0,-1-1 0,0 0 0,0 0 0,2 0 0,-2 0 0,-1 0 0,0 0 0,1-1 0,-1 1 0,1 0 0,-1 0 0,0-1 0,1 1 0,-1 0 0,0-1 0,0 1 0,1 0 0,-1-1 0,0 1 0,0 0 0,1-1 0,-1 1 0,0-1 0,0 1 0,0 0 0,0-1 0,0 1 0,0-1 0,0 1 0,1-1 0,-1 1 0,0-1 0,-1 0 0,-7-42 0,4 28 0,3 9 0,0-1 0,0 0 0,0 1 0,1-1 0,1-11 0,-1 16 0,1 0 0,-1 0 0,1-1 0,0 1 0,-1 0 0,1 0 0,0 0 0,0 0 0,1 0 0,-1 1 0,0-1 0,1 0 0,-1 0 0,1 1 0,-1-1 0,1 1 0,0-1 0,-1 1 0,1 0 0,0 0 0,3-2 0,28-10 0,1 1 0,0 1 0,36-6 0,34-10 0,-65 14 0,140-49 0,-157 52 0,-1 0 0,0-2 0,0 0 0,-1-1 0,33-29 0,-52 41 0,0 0 0,0 0 0,0-1 0,0 1 0,1 0 0,-1 0 0,0 0 0,1 1 0,-1-1 0,1 0 0,-1 0 0,1 1 0,-1-1 0,1 1 0,0-1 0,-1 1 0,4 0 0,-4 0 0,0 1 0,0 0 0,-1-1 0,1 1 0,0 0 0,0 0 0,-1 0 0,1 0 0,0 0 0,-1 0 0,1 0 0,-1 0 0,0 0 0,1 0 0,-1 0 0,0 0 0,1 0 0,-1 0 0,0 0 0,0 0 0,0 1 0,0-1 0,0 0 0,0 0 0,0 0 0,-1 0 0,0 2 0,-19 203 0,15-170 0,-2 1 0,-2-2 0,-1 1 0,-1-1 0,-28 57 0,33-78 0,-7 14 0,-25 43 0,32-62 0,0 0 0,-1-1 0,1 0 0,-2-1 0,1 1 0,-1-1 0,0-1 0,-15 10 0,20-15 0,0 1 0,-1 0 0,1-1 0,-1 0 0,1 0 0,-1 0 0,1-1 0,-1 1 0,0-1 0,0 1 0,1-1 0,-1-1 0,0 1 0,1 0 0,-1-1 0,0 0 0,1 0 0,-6-2 0,-5-2 0,0-2 0,0 0 0,-15-10 0,14 8 0,-109-68 0,4-5 0,-131-115 0,246 192 0,2 3 0,-1-1 0,1 0 0,0 0 0,-1 0 0,1 0 0,1 0 0,-1-1 0,0 1 0,1-1 0,0 0 0,0 0 0,-3-6 0,5 9 0,0 0 0,0 1 0,0-1 0,0 1 0,0-1 0,0 1 0,0-1 0,0 0 0,0 1 0,1-1 0,-1 1 0,0-1 0,0 1 0,1-1 0,-1 1 0,0-1 0,0 1 0,1-1 0,-1 1 0,1 0 0,-1-1 0,0 1 0,1-1 0,-1 1 0,1 0 0,-1-1 0,1 1 0,-1 0 0,1 0 0,-1-1 0,1 1 0,0 0 0,21-4 0,-19 3 0,57-1 0,91 7 0,42 0 0,-189-6 0,1 1 0,0-1 0,-1 0 0,1 0 0,0 0 0,5-3 0,-10 4 0,0 0 0,0 0 0,0 0 0,1 0 0,-1 0 0,0 0 0,0 0 0,0 0 0,0 0 0,0 0 0,1 0 0,-1 0 0,0-1 0,0 1 0,0 0 0,0 0 0,0 0 0,0 0 0,1 0 0,-1 0 0,0-1 0,0 1 0,0 0 0,0 0 0,0 0 0,0 0 0,0 0 0,0-1 0,0 1 0,0 0 0,0 0 0,0 0 0,0 0 0,0-1 0,0 1 0,0 0 0,0 0 0,0 0 0,0 0 0,0 0 0,0-1 0,0 1 0,0 0 0,0 0 0,0 0 0,0 0 0,0-1 0,0 1 0,0 0 0,-1 0 0,1 0 0,0 0 0,-21-6 0,-5 3 0,0 1 0,0 1 0,-51 6 0,-80 21 0,29-4 0,112-19 0,30-3 0,23-3 0,0-2 0,55-15 0,79-30 0,-95 26 0,277-97 0,-301 99 0,0-2 0,-2-3 0,-1-2 0,70-53 0,-116 79 0,31-28 0,-32 30 0,-1 0 0,0-1 0,0 1 0,0 0 0,0-1 0,0 1 0,0-1 0,0 1 0,0-1 0,-1 0 0,1 1 0,0-1 0,-1 0 0,0 0 0,1 1 0,-1-1 0,0 0 0,0 0 0,0 1 0,0-4 0,-1 4 0,1 0 0,-1 0 0,0 0 0,1 0 0,-1 1 0,0-1 0,0 0 0,1 0 0,-1 0 0,0 1 0,0-1 0,0 0 0,0 1 0,0-1 0,0 0 0,0 1 0,0 0 0,-1-1 0,1 1 0,0 0 0,0-1 0,0 1 0,0 0 0,-2 0 0,-5-1 0,0 0 0,0 1 0,0 0 0,-1 0 0,1 1 0,0 0 0,-9 2 0,-64 21 0,69-20 0,-435 157-93,112-38-1371,-330 99 648,635-213 816,21-7 0,0 1 0,0 0 0,0 0 0,0 1 0,1 0 0,0 0 0,-13 9 0,21-13-1,0 0-1,-1 0 1,1 1 0,0-1-1,0 0 1,-1 0 0,1 0-1,0 1 1,-1-1 0,1 0-1,0 0 1,0 1 0,0-1-1,-1 0 1,1 1 0,0-1-1,0 0 1,0 1 0,0-1-1,0 0 1,0 1 0,-1-1-1,1 0 1,0 1 0,0-1-1,0 1 1,0-1 0,0 0-1,0 1 1,0-1 0,1 0-1,-1 1 1,0-1 0,0 0-1,0 1 1,0-1 0,0 0-1,0 1 1,1-1 0,-1 0-1,0 1 1,0-1 0,1 0-1,-1 0 1,0 1 0,0-1-1,1 0 1,-1 0 0,0 0-1,1 1 1,-1-1 0,0 0-1,0 0 1,1 0 0,-1 0-1,1 1 1,21 5 376,-22-6-371,57 5 686,1-1 0,95-8 0,-50 0-690,318-30 0,-326 22 0,104-19 0,-196 30 0,1 0 0,-1 0 0,1 0 0,-1 0 0,1 0 0,-1-1 0,0 1 0,1-1 0,-1 0 0,0 0 0,0 0 0,0-1 0,-1 1 0,1-1 0,3-3 0,-5 3 0,1 0 0,-1 0 0,0 0 0,0 0 0,0 0 0,0 0 0,-1 0 0,1-1 0,-1 1 0,0 0 0,0 0 0,0 0 0,0-1 0,-1 1 0,1 0 0,-1 0 0,-1-5 0,-33-123 0,-52-130 0,84 254 0,1 0 0,-1 1 0,-1-1 0,1 1 0,-1 0 0,0 0 0,-1 0 0,1 0 0,-8-6 0,9 9 0,-1 1 0,0 0 0,0-1 0,0 2 0,0-1 0,0 0 0,0 1 0,0 0 0,0 0 0,0 0 0,-1 0 0,1 1 0,0-1 0,-1 1 0,1 0 0,-8 2 0,-21 2 0,0 1 0,1 2 0,0 2 0,-32 12 0,-119 59 0,70-28 0,88-39 0,1 0 0,1 2 0,0 1 0,1 0 0,1 2 0,1 0 0,-24 28 0,-54 36 0,51-44 0,19-18 0,0-1 0,-2-2 0,-42 19 0,62-31 0,0 0 0,-234 100 0,181-81 0,1 2 0,-77 44 0,138-70 0,-1 1 0,0 0 0,1 0 0,-1 0 0,1 0 0,-1 0 0,1 0 0,-1 0 0,1 0 0,-1 0 0,1 1 0,0-1 0,0 1 0,0-1 0,0 1 0,0-1 0,0 1 0,0 0 0,0-1 0,1 1 0,-1 0 0,1-1 0,-1 1 0,1 0 0,0 0 0,0 0 0,-1 3 0,3-2 0,-1 0 0,0 0 0,1-1 0,-1 1 0,1 0 0,0-1 0,0 1 0,0-1 0,0 1 0,0-1 0,1 0 0,-1 0 0,1 0 0,-1 0 0,1-1 0,3 3 0,18 10 0,2-2 0,0 0 0,0-1 0,1-2 0,51 12 0,-34-13 0,1-2 0,0-1 0,46-3 0,-84-2 0,0-1 0,0 0 0,0 0 0,0-1 0,0 0 0,-1 0 0,1 0 0,-1-1 0,1 0 0,-1 0 0,0-1 0,0 0 0,0 0 0,-1 0 0,1-1 0,-1 0 0,0 0 0,-1 0 0,1 0 0,-1-1 0,0 0 0,0 0 0,-1 0 0,0 0 0,0-1 0,4-10 0,-6 12 0,0 1 0,0 0 0,0-1 0,0 1 0,-1-1 0,0 1 0,0-1 0,0 1 0,0-1 0,-1 1 0,1-1 0,-1 1 0,-1-1 0,-1-6 0,-1 4 0,0-1 0,0 1 0,0 0 0,-1 0 0,0 1 0,0-1 0,-9-7 0,-6-4 0,-1 2 0,0 0 0,-44-23 0,42 25 0,2 1 0,-2 0 0,1 2 0,-1 0 0,-46-13 0,64 23 0,0 0 0,-1 0 0,1 0 0,-1 0 0,1 1 0,-1 0 0,1 0 0,-1 1 0,1-1 0,0 1 0,-1 0 0,1 1 0,0-1 0,-1 1 0,1 0 0,0 1 0,1-1 0,-1 1 0,0 0 0,1 0 0,-1 0 0,1 1 0,0-1 0,0 1 0,0 0 0,1 0 0,-1 1 0,-3 5 0,-2 6 0,0 1 0,1 0 0,-7 21 0,12-28 0,-1-7 0,3-12 0,0-19 0,1 27 0,3-605 0,6 663 0,0-16 0,-7-24 0,1 1 0,1 0 0,0-1 0,1 0 0,1 0 0,1-1 0,1 0 0,9 17 0,-10-22-227,-1 0-1,-1 0 1,0 0-1,0 1 1,2 12-1,-2-1-6598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9T12:00:54.0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9T11:56:53.4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24575,'5'0'0,"7"0"0,6 0 0,0 0-8191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9T11:56:54.0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9T11:56:57.5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9T11:56:58.6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9T11:57:04.1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9T11:57:05.9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9T12:10:36.337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1164 48,'-5'0,"-7"0,-12 0,-22 5,-8 2,-5 4,54-10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9T11:57:06.2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9T11:57:08.0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9T11:57:09.7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9T12:05:59.97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15426 1019 24575,'6'0'0,"0"-1"0,0 0 0,0 0 0,0-1 0,0 1 0,0-1 0,0-1 0,-1 1 0,1-1 0,-1 0 0,0 0 0,0-1 0,0 0 0,0 0 0,0 0 0,-1 0 0,0-1 0,0 1 0,4-6 0,8-13 0,-1-1 0,23-48 0,-23 42 0,13-31 0,-3-2 0,25-96 0,-42 132 0,6-8 0,-14 34 0,1 1 0,-1-1 0,0 1 0,0-1 0,0 1 0,1-1 0,-1 1 0,0-1 0,1 1 0,-1-1 0,0 1 0,1 0 0,-1-1 0,1 1 0,-1 0 0,0-1 0,1 1 0,-1 0 0,1-1 0,-1 1 0,1 0 0,-1 0 0,1-1 0,-1 1 0,1 0 0,0 0 0,-1 0 0,1 0 0,-1 0 0,1 0 0,-1 0 0,1 0 0,-1 0 0,1 0 0,0 0 0,-1 0 0,1 0 0,-1 0 0,1 1 0,-1-1 0,1 0 0,-1 0 0,1 1 0,-1-1 0,1 0 0,-1 1 0,1-1 0,-1 0 0,0 1 0,1-1 0,-1 1 0,0-1 0,1 1 0,-1-1 0,0 1 0,1-1 0,-1 1 0,0 0 0,6 11 0,0 1 0,-2 0 0,1 0 0,4 25 0,1 3 0,68 170 0,-14-47 0,-56-142 0,1 1 0,0-1 0,2 0 0,1-1 0,1 0 0,30 36 0,-42-55 0,1-1 0,-1 1 0,1-1 0,-1 0 0,1 0 0,-1 0 0,1 0 0,0 0 0,0 0 0,0 0 0,-1-1 0,1 1 0,0 0 0,0-1 0,0 0 0,0 1 0,0-1 0,0 0 0,0 0 0,0 0 0,0 0 0,0-1 0,0 1 0,0-1 0,0 1 0,0-1 0,0 1 0,-1-1 0,1 0 0,0 0 0,0 0 0,-1 0 0,1 0 0,-1 0 0,3-3 0,5-3 0,0-1 0,-1-1 0,0 1 0,11-16 0,-8 8 0,-1 0 0,-1 0 0,0-1 0,-1 0 0,6-20 0,20-90 0,-29 106 0,-6 33 0,0 0 0,1 0 0,0 14 0,1 6 0,-2 13 0,-1-15 0,1 1 0,2-1 0,1 0 0,9 49 0,-10-77 0,-1 1 0,1 0 0,0-1 0,0 1 0,0-1 0,0 1 0,1-1 0,-1 0 0,1 1 0,-1-1 0,1 0 0,0 0 0,-1 0 0,1 0 0,0 0 0,4 2 0,-4-4 0,-1 1 0,1-1 0,0 1 0,-1-1 0,1 0 0,0 0 0,0 0 0,-1 0 0,1 0 0,0 0 0,-1-1 0,1 1 0,0 0 0,-1-1 0,1 1 0,0-1 0,-1 0 0,1 0 0,-1 1 0,1-1 0,-1 0 0,0 0 0,1 0 0,-1-1 0,0 1 0,1 0 0,1-3 0,4-5 0,1 0 0,-1 0 0,-1-1 0,0 0 0,0 0 0,-1 0 0,0-1 0,5-16 0,22-99 0,-27 101 0,13-56 0,26-134 0,-41 190 0,-6 31 0,-6 42 0,-26 174 0,33-209 0,2-15 0,3-21 0,14-65 0,-7 45 0,-2 0 0,-2 0 0,0-69 0,-6 112 0,0-1 0,1 0 0,-1 1 0,0-1 0,0 0 0,0 1 0,0-1 0,0 0 0,0 1 0,0-1 0,0 1 0,0-1 0,-1 0 0,1 1 0,0-1 0,0 0 0,-1 1 0,1-1 0,0 1 0,-1-1 0,1 1 0,0-1 0,-1 0 0,1 1 0,-1 0 0,1-1 0,-1 1 0,1-1 0,-1 1 0,1-1 0,-1 1 0,1 0 0,-1 0 0,1-1 0,-2 1 0,0 0 0,1 1 0,-1 0 0,1 0 0,-1-1 0,1 1 0,-1 0 0,1 0 0,0 1 0,0-1 0,-1 0 0,1 0 0,0 1 0,-1 0 0,-31 51 0,25-38 0,1-1 0,0-1 0,-1 0 0,-12 16 0,16-25 0,0 1 0,0-1 0,0-1 0,0 1 0,-1 0 0,0-1 0,0 0 0,0 0 0,0-1 0,0 0 0,0 1 0,-10 1 0,-8 0 0,-1-1 0,0-1 0,0-1 0,0-1 0,0-1 0,0-1 0,-24-5 0,11 2 0,-61-1 0,85 7 0,0 0 0,0 0 0,0 1 0,0 1 0,0 0 0,1 1 0,-1 0 0,-17 10 0,-19 12 0,24-11 0,-2-1 0,-34 12 0,52-23 0,-1 0 0,0-1 0,1 0 0,-1 0 0,0-1 0,0-1 0,0 1 0,-1-2 0,1 1 0,-15-4 0,0-1 0,16 4 0,0 0 0,0-1 0,0 0 0,0-1 0,0 0 0,-15-8 0,23 11 0,1 0 0,0-1 0,-1 1 0,1 0 0,0 0 0,-1-1 0,1 1 0,0 0 0,0-1 0,-1 1 0,1-1 0,0 1 0,0 0 0,-1-1 0,1 1 0,0-1 0,0 1 0,0 0 0,0-1 0,0 1 0,0-1 0,0 1 0,0-1 0,0 1 0,0 0 0,0-1 0,0 1 0,0-1 0,0 1 0,0-1 0,0 1 0,0 0 0,0-1 0,1 1 0,-1-1 0,0 1 0,0 0 0,1-1 0,-1 1 0,0 0 0,0-1 0,1 1 0,-1 0 0,0-1 0,1 1 0,-1 0 0,0 0 0,1-1 0,-1 1 0,1 0 0,0 0 0,26-15 0,-18 11 0,12-8 0,-6 3 0,0 0 0,1 1 0,1 1 0,-1 0 0,1 1 0,0 1 0,0 1 0,21-3 0,64-5 0,63-4 0,-136 13 0,0 0 0,-1-2 0,1-2 0,44-15 0,43-10 0,173-9 0,-277 40 0,-1 0 0,1-1 0,0 0 0,-1-1 0,1 0 0,-1-1 0,0 0 0,0-1 0,0 0 0,15-11 0,-16 10 0,-1 1 0,1 0 0,0 0 0,0 1 0,0 1 0,0-1 0,1 1 0,-1 1 0,17-2 0,8 2 0,56 3 0,-49 0 0,-13 1 0,57 12 0,-56-8 0,54 4 0,-69-9 0,151-1 0,-140-2 0,-1-1 0,1-1 0,-1 0 0,34-12 0,25-10 0,24-8 0,-74 22 0,1 1 0,0 2 0,1 1 0,0 2 0,1 1 0,-1 2 0,45 2 0,19 0 0,95 4 0,-92 10 0,48 2 0,-5-17 0,74 4 0,-141 8 0,99 26 0,-37 10 0,-1 0 0,-89-31 0,-1 3 0,60 30 0,-88-38 0,88 39 0,-107-47 0,0-1 0,0 0 0,0 1 0,0 0 0,0 0 0,0 0 0,-1 0 0,1 0 0,-1 0 0,1 1 0,-1-1 0,0 1 0,0-1 0,0 1 0,0 0 0,1 4 0,0-2 0,-1 1 0,-1 0 0,1-1 0,-1 1 0,0 0 0,0 0 0,0 0 0,-1 11 0,-1-8 0,1 0 0,-2 0 0,1 0 0,-1 0 0,-1 0 0,1 0 0,-1-1 0,-1 1 0,0-1 0,0 0 0,-1 0 0,-6 8 0,-1-3 0,0-1 0,-27 19 0,30-25 0,0 1 0,0 0 0,0 0 0,1 1 0,1 0 0,-1 0 0,1 1 0,1 0 0,-9 14 0,9-8 0,4-8 0,-1-1 0,0 1 0,0-1 0,-6 9 0,9-14 0,-1 1 0,0-1 0,0 0 0,0 0 0,0 0 0,-1 0 0,1 0 0,0 0 0,0 0 0,-1-1 0,1 1 0,0 0 0,-1-1 0,1 1 0,0 0 0,-1-1 0,1 0 0,-1 1 0,1-1 0,-1 0 0,1 0 0,-1 0 0,1 0 0,-1 0 0,1 0 0,-3-1 0,-98-28 0,-12-2 0,60 20 0,2-1 0,-70-26 0,106 31 0,-1 0 0,2-1 0,-1 0 0,1-1 0,1-1 0,-1 0 0,2-1 0,-1-1 0,2 0 0,-1-1 0,-13-19 0,1-8 0,2-1 0,-18-46 0,8 18 0,-112-285 0,83 192 0,34 100 0,26 58 0,0 0 0,-1 1 0,1-1 0,-1 0 0,0 1 0,0 0 0,0-1 0,-1 1 0,1 1 0,-1-1 0,1 0 0,-6-2 0,9 5 0,0 0 0,0 0 0,-1 0 0,1 0 0,0 0 0,0 0 0,-1 0 0,1 0 0,0 0 0,0 0 0,-1 0 0,1 1 0,0-1 0,0 0 0,-1 0 0,1 0 0,0 0 0,0 0 0,-1 0 0,1 1 0,0-1 0,0 0 0,0 0 0,0 0 0,-1 0 0,1 1 0,0-1 0,0 0 0,0 0 0,0 1 0,0-1 0,-1 0 0,1 0 0,0 1 0,0-1 0,0 0 0,0 0 0,0 1 0,0-1 0,0 0 0,0 0 0,0 1 0,0-1 0,0 0 0,0 0 0,0 1 0,0-1 0,0 0 0,0 0 0,1 1 0,0 17 0,0-15 0,37 205 0,15 142 0,-12-112 0,-32-204 0,1 0 0,2-1 0,1 0 0,32 56 0,-43-85 0,19 30 0,29 65 0,-81-116 0,11 8 0,0 1 0,-1 1 0,0 1 0,0 1 0,-1 1 0,1 1 0,-25-1 0,-64-12 0,71 5 0,0-2 0,-58-28 0,-18-6 0,95 38 0,1-1 0,0-1 0,1-1 0,0 0 0,1-1 0,0-1 0,-21-23 0,6 2 0,22 24 0,0-1 0,-1 1 0,0 1 0,-1 0 0,-18-12 0,27 20 0,-1 0 0,0 0 0,0 1 0,0-1 0,0 1 0,0 0 0,0 0 0,-1 1 0,1-1 0,0 1 0,0 0 0,0 0 0,-1 0 0,1 0 0,0 1 0,0 0 0,0 0 0,0 0 0,0 0 0,0 1 0,0-1 0,0 1 0,0 0 0,-4 4 0,-27 17 0,2 2 0,-42 40 0,61-55 0,1 0 0,-1-1 0,-1 0 0,0-1 0,0-1 0,0 0 0,-1-1 0,0-1 0,0 0 0,-19 2 0,11 1 0,0 0 0,1 1 0,-26 15 0,24-11 0,0-2 0,-28 9 0,-162 33 0,172-44 0,12-3 0,1-3 0,-37 1 0,-37 4 0,50 1 0,0-3 0,0-3 0,-81-4 0,67-13 0,-2 0 0,54 10 0,29-2 0,29-3 0,267-18 0,-218 19 0,-63 7 0,0-1 0,0-1 0,-1-2 0,35-10 0,-11 1 0,1 2 0,86-8 0,-89 14 0,15 0 0,85 4 0,11-1 0,-51-10 0,-63 6 0,57-1 0,-99 8 0,96-1 0,106-14 0,-126 9 0,-47 5 0,33-7 0,-57 6 0,1 0 0,-1 0 0,0-1 0,0 0 0,0-1 0,0 0 0,16-10 0,6-7 0,-1-1 0,-1-1 0,-1-1 0,-1-2 0,-1-1 0,31-41 0,-11 15 0,-37 44 0,0 0 0,0-1 0,-1 0 0,0-1 0,9-17 0,-16 26 0,0 0 0,0 0 0,0 1 0,-1-1 0,1 0 0,-1-1 0,1 1 0,-1 0 0,0 0 0,0 0 0,0 0 0,0 0 0,0 0 0,0 0 0,0 0 0,-1 0 0,1 0 0,-1 0 0,0 0 0,0 0 0,1 0 0,-1 0 0,-1-2 0,-1 1 0,0 0 0,0 0 0,0 0 0,-1 0 0,1 0 0,-1 0 0,1 1 0,-1 0 0,0-1 0,-6-1 0,-10-4 0,-1 2 0,0 0 0,-32-4 0,48 9 0,-98-10 0,-1 4 0,-109 7 0,173 0 0,12 2 0,0 1 0,0 1 0,0 2 0,1 0 0,0 2 0,1 1 0,-1 1 0,2 2 0,0 0 0,0 1 0,1 2 0,1 1 0,0 0 0,-21 21 0,29-22 0,1-1 0,-13 20 0,-12 12 0,-5-3 0,-2-3 0,-1-1 0,-2-2 0,-2-3 0,-81 41 0,31-26 0,-3-4 0,-114 32 0,138-56 0,-1-2 0,-1-4 0,-1-4 0,1-4 0,-122-3 0,50-5 0,31 2 0,-145-19 0,196 12 0,45 5 0,-35-6 0,46 2 0,0 0 0,1-1 0,0 0 0,-22-14 0,0 1 0,-87-31 0,33 15 0,80 31 0,-1 0 0,0 1 0,0 1 0,0 0 0,-13 0 0,12 1 0,-1-1 0,-23-6 0,37 8 0,-1 0 0,1 0 0,0 0 0,-1 0 0,1 0 0,-1-1 0,1 1 0,-1 0 0,1 0 0,0 0 0,-1 0 0,1-1 0,-1 1 0,1 0 0,0 0 0,-1-1 0,1 1 0,0 0 0,-1-1 0,1 1 0,0 0 0,-1-1 0,1 1 0,0 0 0,0-1 0,0 1 0,-1-1 0,1 1 0,0 0 0,0-1 0,0 0 0,11-8 0,28-5 0,-36 13 0,278-59 0,11-4 0,-162 36 0,-84 20 0,45-15 0,132-39 0,-178 53 0,1 1 0,0 3 0,47 0 0,-50 3 0,-1-3 0,1-2 0,72-20 0,-61 13 0,84-10 0,106 1 0,-152 15 0,129 5 0,-131 4 0,-55 2 0,0 0 0,0 2 0,48 14 0,9 1 0,2-2 0,152 23 0,-174-34 0,0-4 0,102-9 0,-152 2 0,0 0 0,0-1 0,-1-2 0,0 0 0,0-1 0,37-21 0,-56 28 0,10-4 0,0 1 0,1 0 0,-1 1 0,1 1 0,0 0 0,-1 0 0,1 1 0,15 1 0,-12 0 0,-1 0 0,0-1 0,0-1 0,1-1 0,24-7 0,15-13 0,-38 15 0,0 1 0,0 0 0,1 1 0,0 1 0,25-4 0,10 6 0,69 4 0,-42 1 0,-73-2 0,1 0 0,-1 1 0,0 0 0,0 0 0,0 0 0,0 1 0,9 3 0,-12-3 0,-1-1 0,0 1 0,0 0 0,0 0 0,0 0 0,-1 1 0,1-1 0,0 1 0,-1-1 0,0 1 0,0 0 0,0 0 0,0 0 0,0 0 0,0 0 0,1 6 0,73 223 0,-74-224 0,0 1 0,0-1 0,-1 0 0,0 0 0,-1 1 0,0-1 0,0 0 0,-1 1 0,0-1 0,0 0 0,-1 1 0,0-1 0,-5 12 0,4-15 0,0 1 0,0 0 0,-1-1 0,0 0 0,0 0 0,0 0 0,-1 0 0,0 0 0,1-1 0,-2 0 0,1 0 0,0-1 0,-1 1 0,0-1 0,1 0 0,-1-1 0,-13 5 0,-7-2 0,0-1 0,0-1 0,-1-1 0,1-1 0,-1-1 0,-42-6 0,48 2 0,0 0 0,0-2 0,-26-10 0,-24-6 0,46 17 0,0-2 0,1-1 0,0-1 0,1 0 0,0-2 0,0-1 0,1-1 0,0-1 0,-24-21 0,28 19 0,0-1 0,2-1 0,0-1 0,-14-21 0,17 21 0,-1 1 0,-1 1 0,-28-27 0,34 36 0,-1 0 0,0 0 0,-1 1 0,0 0 0,0 1 0,0 1 0,-1-1 0,-13-3 0,-81-30 0,84 29 0,0 1 0,0 1 0,-1 1 0,0 1 0,0 1 0,-33-2 0,39 6 0,0 1 0,-1 0 0,1 2 0,0 0 0,0 1 0,0 1 0,-26 9 0,-2 0 0,-1-1 0,1-2 0,-54 4 0,-57 11 0,24-1 0,67-13 0,-3-3 0,-1-3 0,-102-6 0,111-2 0,-1 3 0,1 3 0,-106 17 0,110-8 0,21-5 0,1 1 0,1 1 0,-44 19 0,46-16 0,1-2 0,-1 0 0,-1-2 0,0-1 0,0-2 0,0-1 0,-1-2 0,-50-2 0,47 2 0,1 1 0,0 1 0,-68 19 0,13-2 0,-46-1 0,-10 2 0,-31 20 0,106-29 0,-141 5 0,-876-20 0,850-12 0,18-1 0,127 11 0,0-5 0,-159-36 0,215 34 0,-72-30 0,81 29 0,-1 0 0,0 2 0,-1 1 0,-43-7 0,-80 0 0,-2 6 0,1 7 0,-242 26 0,-153 14-310,1-35-277,29 0 240,-673 65 295,-479 28 52,177-65 0,407 11-1414,750-25 932,-65 4-56,-394 36 420,-21 45 142,442-31-24,-541 176 0,239 4-728,46 16-2911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9T12:06:06.89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9T12:06:16.51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9T12:06:20.92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9T12:16:28.16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9T12:16:51.47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1587 964 24575,'100'0'0,"532"18"0,-290 24 0,-340-42 0,-1 0 0,1 0 0,-1 0 0,1 0 0,-1 0 0,1 1 0,-1-1 0,1 1 0,-1-1 0,1 1 0,-1-1 0,0 1 0,1 0 0,-1 0 0,1 1 0,-1-2 0,-1 1 0,0-1 0,0 1 0,0-1 0,0 0 0,0 1 0,0-1 0,0 1 0,0-1 0,0 1 0,-1-1 0,1 1 0,0-1 0,0 0 0,0 1 0,0-1 0,-1 1 0,1-1 0,0 0 0,0 1 0,-1-1 0,1 0 0,0 1 0,-1-1 0,1 0 0,0 1 0,-1-1 0,1 0 0,0 0 0,-1 1 0,0-1 0,-45 24 0,-24 5 0,-19 10 0,-171 49 0,233-82 0,-228 51 0,203-49 0,1-2 0,-104 0 0,186-21 0,157-27 0,-47 14 0,-118 20 0,-1 0 0,21-11 0,-10 5 0,-31 13 0,1 0 0,0-1 0,0 1 0,-1-1 0,1 1 0,-1-1 0,0 0 0,1 0 0,2-3 0,-5 5 0,0 0 0,0 0 0,0-1 0,0 1 0,1 0 0,-1 0 0,0-1 0,0 1 0,0 0 0,0-1 0,0 1 0,0 0 0,0 0 0,0-1 0,0 1 0,0 0 0,0-1 0,0 1 0,0 0 0,0-1 0,0 1 0,0 0 0,0 0 0,0-1 0,0 1 0,-1 0 0,1-1 0,0 1 0,0 0 0,0 0 0,0-1 0,-1 1 0,-18-7 0,-377-26 0,181 21 0,-734-5 0,646 19 0,318-3 0,0-1 0,0 0 0,17-6 0,14-2 0,-24 7 0,134-23 0,206-7 0,-18 33 0,-143 1 0,-193-1 0,-3 0 0,-1 1 0,1-1 0,0 0 0,0-1 0,0 1 0,0-1 0,-1 0 0,1 0 0,0-1 0,-1 1 0,1-1 0,5-3 0,-10 5 0,0 0 0,1 0 0,-1-1 0,0 1 0,1 0 0,-1-1 0,0 1 0,0 0 0,1-1 0,-1 1 0,0 0 0,0-1 0,1 1 0,-1 0 0,0-1 0,0 1 0,0-1 0,0 1 0,0-1 0,0 1 0,0 0 0,0-1 0,0 1 0,0-1 0,0 1 0,0-1 0,0 1 0,0 0 0,0-1 0,0 1 0,0-1 0,-1 0 0,-12-11 0,-22-6 0,35 18 0,-22-7 0,0 0 0,0 2 0,0 0 0,0 1 0,-30 0 0,-119 4 0,97 2 0,32-3 0,-34 1 0,69 0 0,1 1 0,0 0 0,0 0 0,0 0 0,0 1 0,0 0 0,0 0 0,0 1 0,-6 3 0,10-5 0,1 0 0,-1 0 0,0 0 0,1 1 0,0-1 0,-1 0 0,1 1 0,0-1 0,-1 1 0,1-1 0,0 1 0,0 0 0,0-1 0,1 1 0,-1 0 0,0 0 0,1 0 0,-1-1 0,1 1 0,-1 0 0,1 0 0,0 0 0,0 0 0,0 0 0,0 0 0,0 0 0,0 0 0,1 0 0,-1 0 0,0-1 0,1 1 0,0 0 0,-1 0 0,1 0 0,2 2 0,0 2 0,1 0 0,1 0 0,-1 0 0,1 0 0,0-1 0,0 0 0,1 0 0,9 7 0,29 15 0,2-1 0,58 25 0,-33-18 0,-27-11 0,1-2 0,0-2 0,1-2 0,1-3 0,0-1 0,55 6 0,-98-17 0,0 0 0,0-1 0,-1 0 0,1 0 0,0 0 0,0-1 0,0 1 0,0-1 0,-1 0 0,1 0 0,0 0 0,0 0 0,-1-1 0,1 1 0,-1-1 0,0 0 0,1 0 0,-1 0 0,3-4 0,-2 2 0,-1 0 0,0-1 0,0 1 0,0-1 0,-1 0 0,0 0 0,0 0 0,0 0 0,0 0 0,-1 0 0,0-1 0,0 1 0,0-7 0,2-11 0,-2 0 0,0 0 0,-2 0 0,-5-38 0,4 50 0,0-1 0,-2 0 0,1 1 0,-1-1 0,-1 1 0,0 0 0,-1 1 0,0-1 0,0 1 0,-13-14 0,-3 0 0,-1 2 0,-1 0 0,-1 2 0,-1 1 0,0 1 0,-1 1 0,-1 1 0,-1 2 0,0 0 0,-1 3 0,-1 0 0,-56-12 0,43 18 0,0 1 0,0 2 0,0 3 0,-48 5 0,87-5 0,-1 0 0,1 1 0,-1-1 0,1 1 0,0 0 0,0 0 0,0 1 0,0 0 0,0-1 0,1 2 0,-1-1 0,1 0 0,-1 1 0,1 0 0,1 0 0,-1 0 0,0 1 0,-4 7 0,6-9 0,0 0 0,1 1 0,-1-1 0,1 1 0,-1 0 0,1-1 0,0 1 0,0 0 0,1-1 0,-1 1 0,1 0 0,0 0 0,0 0 0,0-1 0,1 1 0,-1 0 0,1 0 0,0 0 0,0-1 0,0 1 0,0-1 0,1 1 0,-1-1 0,1 1 0,0-1 0,0 0 0,4 5 0,9 7 0,0 0 0,0-1 0,2-1 0,0 0 0,22 12 0,96 46 0,-29-25 0,119 35 0,-202-74 0,1-2 0,0 0 0,0-1 0,0-2 0,0 0 0,0-2 0,0 0 0,0-2 0,0 0 0,0-2 0,0-1 0,-1 0 0,0-2 0,0-1 0,0-1 0,-1 0 0,-1-2 0,25-16 0,-38 22 0,-2-1 0,1 0 0,-1 0 0,0-1 0,0 0 0,-1 0 0,0 0 0,0 0 0,0-1 0,-1 0 0,-1 0 0,1 0 0,-1 0 0,-1-1 0,1 1 0,-1-1 0,-1 1 0,0-1 0,0 0 0,0 0 0,-2-17 0,-1 1 0,-1 0 0,-2 0 0,0 0 0,-1 0 0,-2 1 0,-14-33 0,9 28 0,-1 1 0,-1 0 0,-2 1 0,-1 0 0,0 2 0,-2 0 0,-1 1 0,-1 2 0,-1 0 0,-1 1 0,-1 1 0,-1 1 0,0 2 0,-44-22 0,62 35 0,-1 0 0,1 1 0,-1-1 0,0 2 0,0-1 0,-1 1 0,1 1 0,0 0 0,-1 0 0,1 1 0,0 0 0,-1 0 0,1 1 0,-1 0 0,1 1 0,0 0 0,0 1 0,0 0 0,0 0 0,0 1 0,1 0 0,0 0 0,-1 1 0,2 0 0,-1 0 0,0 1 0,1 0 0,0 1 0,-10 12 0,3-2 0,0 2 0,1-1 0,2 1 0,0 1 0,0 0 0,2 1 0,1 0 0,0 0 0,2 0 0,0 1 0,2 0 0,0 1 0,1-1 0,2 1 0,1 31 0,0-35 0,1 0 0,1 0 0,1 0 0,1 0 0,0 0 0,1-1 0,1 1 0,1-1 0,1-1 0,18 32 0,244 356 0,-250-380 0,1-2 0,1-1 0,1 0 0,1-2 0,1-1 0,38 23 0,173 79 0,-174-93 0,0-4 0,1-2 0,2-2 0,0-4 0,0-3 0,2-2 0,-1-3 0,132-3 0,-187-5 0,1 0 0,-1-2 0,0 1 0,12-4 0,-19 3 0,1 0 0,-1 0 0,1 0 0,-1 0 0,0-1 0,0 0 0,0 0 0,-1 0 0,1 0 0,-1-1 0,1 1 0,2-5 0,68-79 0,-37 45 0,-2-1 0,41-67 0,24-38 0,-93 138 0,-1 0 0,1 0 0,-1-1 0,-1 0 0,6-15 0,-10 22 0,1 0 0,-1 0 0,0 0 0,-1 0 0,1 0 0,-1 0 0,0 0 0,1 0 0,-2 0 0,1 0 0,0 0 0,-1 0 0,0 0 0,0 0 0,0 0 0,-1 0 0,1 1 0,-1-1 0,-3-5 0,-1 1 0,-1-1 0,0 2 0,0-1 0,-1 1 0,0 0 0,-1 0 0,1 1 0,-1 0 0,0 1 0,-1 0 0,1 1 0,-1-1 0,0 2 0,0-1 0,-17-2 0,22 5 0,-1 0 0,0 1 0,1-1 0,-1 1 0,0 0 0,0 1 0,0-1 0,1 1 0,-1 0 0,1 1 0,-1-1 0,1 1 0,-1 0 0,1 1 0,0-1 0,0 1 0,0 0 0,0 0 0,0 1 0,1-1 0,-1 1 0,1 0 0,0 0 0,1 1 0,-1-1 0,1 1 0,-1 0 0,1 0 0,-4 10 0,2-4 0,1 1 0,1-1 0,0 1 0,0 0 0,1 0 0,-1 21 0,6 77 0,-1-59 0,-2-47 0,0 0 0,1 0 0,-1 0 0,1 1 0,0-1 0,0 0 0,0 0 0,0 0 0,1 0 0,0 0 0,-1-1 0,6 8 0,-5-9 0,0 0 0,0 0 0,0 0 0,1-1 0,-1 1 0,0-1 0,1 1 0,-1-1 0,1 0 0,0 0 0,-1 0 0,1 0 0,0-1 0,0 1 0,-1-1 0,1 0 0,0 1 0,0-1 0,0 0 0,3-1 0,5-1 0,0 0 0,-1 0 0,1-1 0,-1 0 0,0-1 0,0 0 0,0-1 0,-1 0 0,1 0 0,-1-1 0,-1 0 0,1-1 0,-1 0 0,0 0 0,13-16 0,0-3 0,0-1 0,-2-1 0,28-54 0,-24 37 0,32-94 0,-47 112 0,-1 0 0,-1 0 0,-1 0 0,-2-1 0,0-34 0,-3 39 0,0 5 0,0-1 0,-1 0 0,-1 1 0,-5-19 0,5 31 0,0 0 0,0 0 0,0 0 0,-1 0 0,0 0 0,0 1 0,-1-1 0,0 1 0,0 0 0,0 0 0,0 0 0,-1 1 0,0 0 0,0 0 0,-9-6 0,-5-1 0,0 1 0,-1 0 0,0 2 0,0 1 0,-1 0 0,0 1 0,-24-3 0,14 5 0,-1 1 0,0 1 0,0 2 0,-41 4 0,60-1 0,0 0 0,0 0 0,1 1 0,-1 1 0,1 0 0,0 0 0,0 2 0,1-1 0,0 1 0,-13 11 0,-9 9 0,-54 59 0,74-72 0,0 2 0,1-1 0,1 2 0,-12 22 0,19-31 0,0 0 0,0 0 0,1 1 0,0 0 0,1 0 0,0 0 0,0 0 0,1 0 0,0 0 0,0 0 0,2 14 0,0-19 0,0 1 0,0-1 0,0 0 0,1 1 0,0-1 0,0 0 0,0 0 0,1 0 0,-1 0 0,1 0 0,0-1 0,0 1 0,0-1 0,7 6 0,5 2 0,0 0 0,23 12 0,-13-8 0,-15-8 0,0-2 0,0 1 0,0-2 0,1 1 0,0-1 0,0-1 0,0 0 0,1 0 0,-1-1 0,0-1 0,18 0 0,-6 1 0,-1-2 0,1 0 0,-1-2 0,0 0 0,24-6 0,-41 6 0,1 1 0,-1-1 0,0 0 0,0 0 0,0-1 0,0 1 0,0-1 0,0 0 0,-1 0 0,0-1 0,1 0 0,-1 1 0,-1-1 0,1-1 0,0 1 0,-1 0 0,0-1 0,0 0 0,0 0 0,-1 1 0,1-2 0,-1 1 0,-1 0 0,1 0 0,1-11 0,-2 10 0,0 1 0,-1-1 0,1 1 0,-1-1 0,-1 1 0,1-1 0,-1 1 0,0-1 0,0 1 0,0 0 0,-1-1 0,0 1 0,-3-7 0,-1 3 0,0 0 0,-1 0 0,0 0 0,0 1 0,-15-14 0,5 8 0,0 1 0,-1 1 0,0 0 0,-1 1 0,-1 1 0,0 1 0,0 1 0,-26-8 0,-12 1 0,-106-15 0,110 24 0,1 2 0,-105 6 0,150-1 0,0 0 0,0 0 0,0 1 0,1 1 0,-1-1 0,1 1 0,-1 0 0,1 1 0,0 0 0,0 0 0,1 0 0,-1 1 0,1 0 0,0 0 0,1 1 0,-7 7 0,-4 8 0,0 1 0,1 1 0,-16 34 0,18-31 0,11-23 0,0 1 0,0-1 0,0 1 0,1 0 0,0 0 0,-1 0 0,1 0 0,1 0 0,-1 0 0,1 0 0,-1 0 0,1 0 0,0 0 0,1 0 0,0 5 0,0-5 0,1-1 0,-1 1 0,1-1 0,0 0 0,0 1 0,0-1 0,0 0 0,0 0 0,1 0 0,0-1 0,-1 1 0,1-1 0,0 1 0,0-1 0,0 0 0,7 3 0,3 1 0,0 0 0,1-1 0,0-1 0,0 0 0,0-1 0,1 0 0,23 1 0,105-4 0,-120-1 0,0-2 0,0 0 0,-1-2 0,1 0 0,-1-2 0,27-11 0,-33 11 0,-1 0 0,0-2 0,0 0 0,-1 0 0,0-2 0,0 1 0,-1-2 0,-1 0 0,12-14 0,-22 23 0,0 1 0,0 0 0,-1 0 0,1-1 0,-1 1 0,0-1 0,0 0 0,0 1 0,0-1 0,0 0 0,0 1 0,-1-1 0,1 0 0,-1 0 0,0 0 0,0 1 0,0-1 0,0 0 0,0 0 0,-1 0 0,0-2 0,-1 0 0,0 0 0,0 0 0,-1 0 0,0 0 0,1 1 0,-2 0 0,1-1 0,0 1 0,-1 0 0,-6-5 0,-4-2 0,-1 0 0,0 1 0,-1 0 0,0 1 0,-29-11 0,18 11 0,0 2 0,0 0 0,-1 2 0,0 1 0,-41-1 0,0 4 0,-74 11 0,111-7 0,0 2 0,0 1 0,-31 11 0,53-13 0,0 0 0,1 1 0,0 0 0,0 1 0,1 0 0,0 0 0,0 1 0,0 0 0,1 1 0,-7 8 0,4-4 0,1 0 0,0 0 0,1 1 0,1 1 0,0-1 0,-6 18 0,10-22 0,0 1 0,1 0 0,0 0 0,0 0 0,1 0 0,1 0 0,0 0 0,0 0 0,0 0 0,2 0 0,-1 0 0,1 0 0,1-1 0,-1 1 0,2 0 0,-1-1 0,1 0 0,1 0 0,7 12 0,0-4 0,1-1 0,0-1 0,1 0 0,1 0 0,0-2 0,1 0 0,0 0 0,29 15 0,-3-3 0,1-1 0,1-3 0,1-1 0,1-2 0,1-2 0,0-3 0,85 14 0,-62-19 0,1-3 0,0-3 0,-1-3 0,1-4 0,-1-2 0,0-3 0,0-4 0,-1-2 0,-1-4 0,67-28 0,-119 41 0,5-1 0,0-1 0,0-1 0,-1 0 0,-1-2 0,0 0 0,17-15 0,25-29 0,103-124 0,-143 152 0,0 0 0,-2-2 0,-2 0 0,0-1 0,-3 0 0,0-1 0,12-45 0,-23 66 0,-1-1 0,0 0 0,0 1 0,-1-1 0,-1 0 0,0 0 0,0 0 0,-4-19 0,3 25 0,-1 1 0,1 0 0,-1 0 0,0 0 0,0 0 0,-1 1 0,0-1 0,1 0 0,-1 1 0,-1 0 0,1 0 0,-1 0 0,0 0 0,1 0 0,-2 1 0,1-1 0,0 1 0,-1 1 0,1-1 0,-1 0 0,-7-2 0,-3 0 0,0 1 0,0 1 0,0 0 0,0 1 0,0 0 0,-19 1 0,-3 2 0,-53 9 0,72-8 0,-1 2 0,1 0 0,0 2 0,0 0 0,1 0 0,-1 2 0,2 0 0,-1 1 0,-26 20 0,32-21 0,2 1 0,-1 0 0,1 0 0,1 1 0,0 0 0,0 1 0,1 0 0,0 0 0,1 1 0,0-1 0,1 1 0,0 1 0,1-1 0,-5 25 0,3 8 0,3 0 0,1 1 0,5 47 0,-1-15 0,0-23 0,2-1 0,16 87 0,-13-112 0,1 0 0,1 0 0,1-1 0,2-1 0,1 0 0,24 38 0,-11-27 0,1 0 0,3-2 0,0-1 0,47 39 0,-57-56 0,1-2 0,1-1 0,0 0 0,1-2 0,1 0 0,0-2 0,0-1 0,51 14 0,-44-16 0,0-2 0,0-2 0,1-1 0,-1-1 0,1-1 0,0-2 0,-1-2 0,1 0 0,-1-2 0,0-2 0,-1-1 0,58-22 0,-84 28 0,12-4 0,0 0 0,0-2 0,0 0 0,-1 0 0,-1-2 0,0 0 0,0 0 0,18-19 0,9-14 0,-20 23 0,-1-2 0,-1 0 0,-1 0 0,-1-2 0,15-27 0,-30 46 0,78-171 0,-72 154 0,-1 1 0,-1-1 0,-1 0 0,-1 0 0,-1-1 0,0-33 0,-3 49 0,0 0 0,-1 1 0,0-1 0,-1 1 0,1-1 0,-1 1 0,0-1 0,-1 1 0,0 0 0,0 0 0,0 0 0,-1 1 0,1-1 0,-1 1 0,-1 0 0,1 0 0,-1 0 0,0 0 0,0 1 0,-9-6 0,-7-3 0,-1 1 0,0 1 0,-1 1 0,-29-9 0,-14-6 0,59 21 0,-118-45 0,105 43 0,0 1 0,0 0 0,0 2 0,-33-2 0,20 4 0,1 1 0,-1 2 0,1 1 0,0 1 0,0 2 0,0 1 0,-54 21 0,81-25 0,0 0 0,0 0 0,0 0 0,0 1 0,0 0 0,1 0 0,-1 0 0,1 1 0,0-1 0,1 1 0,-1 0 0,1 0 0,0 0 0,0 1 0,-3 8 0,5-12 0,0 0 0,0 0 0,0 0 0,1 1 0,-1-1 0,1 0 0,-1 0 0,1 0 0,0 1 0,0-1 0,0 0 0,0 0 0,0 1 0,1-1 0,-1 0 0,1 0 0,-1 0 0,1 0 0,0 0 0,0 0 0,0 0 0,0 0 0,0 0 0,0 0 0,0 0 0,1 0 0,-1-1 0,1 1 0,-1 0 0,1-1 0,0 0 0,0 1 0,0-1 0,-1 0 0,1 0 0,0 0 0,0 0 0,1 0 0,-1 0 0,0-1 0,0 1 0,0-1 0,3 1 0,24 3 0,-1-2 0,1-1 0,0-1 0,29-3 0,17-1 0,-1 5 0,56-3 0,-124 1 0,1 1 0,0-2 0,-1 1 0,1-1 0,-1 0 0,0 0 0,0 0 0,0-1 0,0 0 0,0 0 0,0-1 0,-1 0 0,1 0 0,-1 0 0,0 0 0,-1-1 0,1 0 0,-1 0 0,0 0 0,0-1 0,0 1 0,-1-1 0,0 0 0,0 0 0,0 0 0,-1 0 0,0-1 0,0 1 0,-1 0 0,2-14 0,-2 10 0,0-1 0,0 1 0,-1-1 0,-1 0 0,0 1 0,0-1 0,-1 1 0,-1 0 0,1 0 0,-2 0 0,1 0 0,-1 0 0,-1 0 0,0 1 0,0 0 0,-1 0 0,0 0 0,0 1 0,-11-10 0,-10-6 0,-2 1 0,0 1 0,-2 1 0,0 2 0,-1 2 0,-1 0 0,0 2 0,-1 2 0,-49-12 0,53 17 0,0 2 0,0 2 0,0 1 0,-1 1 0,1 1 0,-1 2 0,1 1 0,0 1 0,-1 2 0,2 1 0,-51 17 0,71-19 0,0 1 0,0 0 0,0 1 0,1 0 0,0 0 0,0 1 0,0 0 0,1 0 0,0 1 0,1 0 0,0 0 0,0 0 0,0 1 0,1 0 0,1 0 0,-1 1 0,-3 13 0,3-12 0,1 1 0,1 0 0,0 0 0,1 1 0,0-1 0,1 1 0,0-1 0,1 1 0,1-1 0,-1 1 0,2-1 0,0 0 0,1 1 0,3 11 0,-3-18 0,0-1 0,1 1 0,-1-1 0,1 0 0,0 0 0,0-1 0,1 1 0,-1-1 0,1 0 0,0 0 0,0 0 0,10 5 0,8 4 0,41 15 0,-44-20 0,8 2 0,0 0 0,1-2 0,0-2 0,1 0 0,48 2 0,156-9 0,-103-2 0,-108 3 0,-14 1 0,0-1 0,0 0 0,0 0 0,0-1 0,0 0 0,0 0 0,0-1 0,-1 0 0,1-1 0,-1 0 0,15-7 0,-14 5 0,0-1 0,-1 0 0,0 0 0,0-1 0,11-13 0,-17 18 0,0-1 0,0 0 0,-1 0 0,1-1 0,-1 1 0,1 0 0,-1 0 0,0-1 0,0 1 0,-1-1 0,1 1 0,-1-1 0,0 1 0,1-1 0,-2 1 0,1-1 0,0 1 0,-1-1 0,1 1 0,-2-4 0,1 4 0,0 0 0,0 0 0,0 1 0,0-1 0,-1 1 0,1-1 0,-1 1 0,1 0 0,-1-1 0,0 1 0,0 0 0,0 0 0,0 0 0,0 0 0,0 1 0,-3-3 0,-1 2 0,1-1 0,0 1 0,-1 0 0,1 0 0,-1 0 0,0 1 0,-8-2 0,-5 2 0,-1 0 0,1 1 0,-33 5 0,42-3 0,1 0 0,0 1 0,0 1 0,0-1 0,0 1 0,1 1 0,0-1 0,0 2 0,0-1 0,0 1 0,1 0 0,0 1 0,0-1 0,1 1 0,0 1 0,0-1 0,1 1 0,-1 0 0,2 0 0,-1 1 0,1 0 0,1-1 0,-1 1 0,2 1 0,-4 15 0,3 24 0,2 1 0,7 59 0,-5-99 0,1 1 0,0-1 0,1 0 0,0 0 0,1-1 0,0 1 0,0-1 0,1 0 0,0 0 0,1 0 0,0-1 0,0 0 0,1 0 0,0 0 0,1-1 0,-1 0 0,1 0 0,0-1 0,1 0 0,0-1 0,0 0 0,10 4 0,1 1 0,2-2 0,-1 0 0,1-2 0,0 0 0,1-2 0,-1 0 0,1-1 0,44-1 0,-44-4 0,1 0 0,0-2 0,-1 0 0,0-2 0,0 0 0,35-16 0,122-73 0,-170 89 0,6-4 0,-1-1 0,0-1 0,0 0 0,21-23 0,47-65 0,-22 25 0,-56 69 0,1 0 0,-1-1 0,0 0 0,0 0 0,-1-1 0,0 0 0,0 1 0,4-13 0,-8 18 0,1-1 0,-1 1 0,0-1 0,1 1 0,-1-1 0,-1 0 0,1 1 0,0-1 0,0 1 0,-1-1 0,1 1 0,-1 0 0,0-1 0,0 1 0,0 0 0,0-1 0,0 1 0,-1 0 0,1 0 0,-1 0 0,1 0 0,-1 0 0,0 0 0,1 0 0,-1 1 0,0-1 0,0 1 0,-1-1 0,1 1 0,0 0 0,0 0 0,-4-2 0,-6-2 0,-1 0 0,0 1 0,1 0 0,-1 1 0,-1 1 0,1 0 0,-14 0 0,-99 3 0,75 1 0,26-2 0,5 0 0,0 0 0,0 2 0,-27 5 0,42-6 0,0 1 0,0-1 0,0 1 0,0 0 0,1 0 0,-1 0 0,1 1 0,-1-1 0,1 1 0,0 0 0,0 1 0,0-1 0,1 1 0,-1-1 0,1 1 0,0 0 0,0 1 0,-4 6 0,6-10 0,-3 6 0,1 1 0,0-1 0,0 1 0,-3 13 0,6-20 0,0 1 0,-1-1 0,1 1 0,0-1 0,0 1 0,0-1 0,0 1 0,0-1 0,0 1 0,1 0 0,-1-1 0,0 1 0,1-1 0,-1 1 0,1-1 0,0 0 0,-1 1 0,1-1 0,0 0 0,0 1 0,0-1 0,0 0 0,0 0 0,0 0 0,0 0 0,1 0 0,-1 0 0,0 0 0,0 0 0,1 0 0,-1-1 0,2 2 0,8 1 0,-1 0 0,0 0 0,1-1 0,-1-1 0,20 1 0,61-5 0,-47 1 0,-30 2 0,7 0 0,1 0 0,-1-2 0,0 0 0,0-2 0,0 0 0,40-14 0,-27 6 0,22-9 0,-53 20 0,0-1 0,0 0 0,0 0 0,0 0 0,0 0 0,-1 0 0,1 0 0,-1-1 0,1 1 0,-1-1 0,0 1 0,0-1 0,2-5 0,-3 7 0,-1 0 0,1-1 0,-1 1 0,0-1 0,0 1 0,0-1 0,0 1 0,0-1 0,0 1 0,0-1 0,-1 1 0,1-1 0,0 1 0,-1-1 0,1 1 0,-1-1 0,0 1 0,1 0 0,-1-1 0,0 1 0,0 0 0,0 0 0,0 0 0,0 0 0,0-1 0,-1 0 0,-39-29 0,26 20 0,-2-3 0,3 2 0,0 1 0,-1 0 0,0 1 0,0 0 0,-1 2 0,0 0 0,-1 0 0,-21-6 0,-19-1 0,24 5 0,0 1 0,0 2 0,-1 1 0,1 1 0,-53 1 0,76 5 0,1 1 0,0 0 0,0 1 0,0 0 0,0 0 0,0 1 0,1 0 0,-14 9 0,17-10 0,0 0 0,0 0 0,0 1 0,1 0 0,-1 0 0,1 0 0,0 0 0,0 1 0,1 0 0,-1 0 0,1 0 0,0 0 0,0 0 0,-2 8 0,4-11 0,1-1 0,0 1 0,-1-1 0,1 1 0,0 0 0,0 0 0,0-1 0,0 1 0,0 0 0,1-1 0,-1 1 0,0 0 0,1-1 0,-1 1 0,1-1 0,0 1 0,-1-1 0,1 1 0,0-1 0,2 3 0,-1-2 0,0 0 0,1 0 0,-1 0 0,1 0 0,-1 0 0,1 0 0,0-1 0,0 0 0,0 1 0,4 0 0,5 1 0,0 0 0,1-1 0,0 0 0,17-1 0,174-5 0,-197 4 0,0-1 0,-1 0 0,1 0 0,0-1 0,0 1 0,-1-1 0,1-1 0,-1 1 0,10-6 0,1-3 0,30-24 0,-3 1 0,-39 30 0,-1 0 0,1 0 0,-1 0 0,0-1 0,0 0 0,0 0 0,0 0 0,4-9 0,20-48 0,-19 38 0,6-19 0,-12 32 0,1-1 0,0 1 0,0 0 0,2 0 0,8-14 0,-12 22 0,0 0 0,0 1 0,0-1 0,1 1 0,-1 0 0,1 0 0,0 0 0,-1 0 0,1 0 0,0 1 0,0-1 0,0 1 0,0 0 0,1 0 0,-1 0 0,0 0 0,0 0 0,1 1 0,-1-1 0,0 1 0,1 0 0,-1 0 0,0 0 0,5 2 0,-5-2 0,0 1 0,0-1 0,0 1 0,0 0 0,0 0 0,0 1 0,0-1 0,0 1 0,-1-1 0,1 1 0,0 0 0,-1 0 0,0 0 0,1 0 0,-1 1 0,0-1 0,0 0 0,0 1 0,-1 0 0,1-1 0,0 1 0,-1 0 0,0 0 0,0 0 0,0 0 0,0 0 0,0 0 0,0 3 0,2 11 0,-1 0 0,-1 0 0,-1 0 0,-1 18 0,0-14 0,-3 301 0,4-307 0,-1-1 0,-1 1 0,-1 0 0,0-1 0,0 0 0,-2 1 0,0-2 0,0 1 0,-1 0 0,-1-1 0,0 0 0,-1-1 0,-1 0 0,0 0 0,0 0 0,-1-1 0,0-1 0,-1 0 0,0 0 0,-1-1 0,0 0 0,-1-1 0,-24 12 0,4-4 0,1 1 0,1 2 0,1 1 0,-39 34 0,62-49 0,1 0 0,-1 0 0,0 0 0,-1-1 0,1 0 0,-1 0 0,0-1 0,-11 4 0,-7-1 0,-36 5 0,17-3 0,10-4 0,0-1 0,-56-2 0,58-2 0,0 2 0,1 1 0,-40 7 0,7 1 0,-1-3 0,0-3 0,-93-6 0,42 0 0,-511 2 0,598-2 0,1-1 0,-30-6 0,-41-5 0,-30 14 0,81 1 0,1-2 0,-76-10 0,-205-32 0,259 42 0,54 2 0,1 0 0,-1-1 0,1-1 0,-1-1 0,1 0 0,-25-7 0,-15-8 0,0 3 0,-99-13 0,-47-11 0,-189-97 0,204 65 0,105 33 0,64 27 0,-1 2 0,0 0 0,-1 0 0,-29-6 0,-46-10 0,65 15 0,1 2 0,-1 1 0,-40-4 0,-473-43 0,542 53 0,0 0 0,0 0 0,0 0 0,0 0 0,0 0 0,0 0 0,0 0 0,0-1 0,0 1 0,0 0 0,0 0 0,0 0 0,0 0 0,0 0 0,0 0 0,0 0 0,1 0 0,-1 0 0,0 0 0,0 0 0,0 0 0,0 0 0,0 0 0,0 0 0,0-1 0,0 1 0,0 0 0,0 0 0,0 0 0,0 0 0,0 0 0,-1 0 0,1 0 0,0 0 0,0 0 0,0 0 0,0 0 0,0 0 0,0 0 0,0 0 0,0 0 0,0-1 0,0 1 0,0 0 0,0 0 0,0 0 0,0 0 0,0 0 0,0 0 0,0 0 0,0 0 0,0 0 0,0 0 0,-1 0 0,13-5 0,15-2 0,31-1 0,98-1 0,-95 7 0,89-13 0,-130 10 0,0-1 0,-1-1 0,36-17 0,19-7 0,-28 17 0,-1 2 0,2 2 0,65-6 0,-61 8 0,0-1 0,75-26 0,-62 17 0,-18 6 0,-20 6 0,0-2 0,33-14 0,-27 6 0,38-26 0,-32 18 0,-19 14 0,0 1 0,1 1 0,1 0 0,24-5 0,40-14 0,-63 19 0,1 1 0,0 1 0,0 2 0,0 0 0,1 1 0,26 1 0,-18 0 0,-9-1 0,0-1 0,0-1 0,-1-1 0,0-1 0,35-16 0,-28 12 0,-8 4 0,0 1 0,0 2 0,0 0 0,1 1 0,29 0 0,-25 2 0,-1-2 0,0 0 0,35-10 0,-19 2 0,1 2 0,68-6 0,86-11 0,-124 16 0,-17 1 0,78-1 0,539 11 0,-653-1 0,0-2 0,0 0 0,-1-1 0,1-1 0,27-10 0,87-42 0,-32 12 0,-82 37 0,-2-1 0,1 2 0,0 0 0,0 0 0,0 2 0,37-4 0,-17 4 0,0-2 0,-1-2 0,72-23 0,-48 12 0,-53 17 0,6-2 0,0 0 0,0-1 0,0-1 0,21-12 0,-20 10 0,0 1 0,1 0 0,22-6 0,-31 11 0,-6 1 0,0 1 0,0 0 0,0-1 0,0 1 0,0 0 0,0 0 0,0 0 0,0 0 0,0 0 0,0 0 0,1 0 0,-1 1 0,0-1 0,0 0 0,0 1 0,0-1 0,0 0 0,0 1 0,0-1 0,0 1 0,-1 0 0,1-1 0,0 1 0,0 0 0,0-1 0,-1 1 0,1 0 0,0 0 0,-1 0 0,1 0 0,0-1 0,-1 1 0,1 0 0,-1 0 0,0 0 0,1 0 0,-1 0 0,0 0 0,1 1 0,-1-1 0,0 0 0,0 1 0,2 8 0,-1 0 0,0 0 0,-2 16 0,1-16 0,1 26 0,0-1 0,-8 69 0,6-95 0,-1 1 0,0-1 0,0 0 0,-1 0 0,0 0 0,-1 0 0,0-1 0,0 1 0,-1-1 0,0 0 0,-1-1 0,-8 11 0,-62 71 0,1 0 0,71-85 0,-1 0 0,0 0 0,0-1 0,-1 0 0,1 0 0,-1 0 0,-8 3 0,-27 15 0,31-13 0,-1 0 0,1-1 0,-1 0 0,0-1 0,-1 0 0,0-1 0,1-1 0,-1 1 0,-1-2 0,1 0 0,-1 0 0,1-1 0,-20 0 0,25-2 0,-4 2 0,1-2 0,0 1 0,0-2 0,0 1 0,0-1 0,-1-1 0,1 0 0,1 0 0,-1-1 0,0 0 0,1-1 0,-12-6 0,8 3 0,0 0 0,0 1 0,0 0 0,-15-4 0,11 4 0,0 0 0,-20-12 0,-44-33 0,-122-100 0,168 123 0,-57-60 0,87 83 0,0 0 0,0 0 0,-1 1 0,1 0 0,-1 0 0,0 1 0,0 0 0,0 0 0,0 0 0,-1 0 0,1 1 0,-1 0 0,0 1 0,-12-2 0,-7 1 0,0 1 0,-43 4 0,14 1 0,-60-6 0,49 0 0,-68 8 0,115-3 0,0 1 0,0 1 0,-19 8 0,17-6 0,0-1 0,-24 5 0,-13-5 0,0-2 0,-1-3 0,-66-7 0,-53-21 0,115 15 0,-96-5 0,21 3 0,88 7 0,-63-1 0,-630 9-1365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9T12:16:56.16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9T11:48:04.6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9T12:17:33.04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0 599 24575,'10'0'0,"-1"-2"0,1 1 0,-1-1 0,0 0 0,0-1 0,0 0 0,0 0 0,0-1 0,0 0 0,-1-1 0,0 0 0,0 0 0,0-1 0,-1 0 0,0 0 0,8-8 0,10-14 0,-1-1 0,36-56 0,-39 53 0,-7 10 0,-1-2 0,-1 1 0,-1-2 0,9-26 0,-15 25 0,0 0 0,-1 0 0,-2 0 0,0 0 0,-4-49 0,1 71 342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9T12:17:36.52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9T12:17:40.52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1 392 24575,'9'-11'0,"0"0"0,-1-1 0,-1 0 0,1 0 0,-2-1 0,8-18 0,2-4 0,4 0 0,2 0 0,2 2 0,42-47 0,-49 60 0,-12 15-105,-1 0 0,1 0 0,0 1 0,0 0 0,1 0 0,-1 0 0,1 1 0,0-1 0,0 1 0,0 1 0,0-1 0,13-2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9T12:17:40.99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24575,'0'0'-8191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9T12:17:41.21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9T12:17:41.45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9T12:17:55.65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1461 1075 24575,'7'-1'0,"0"-1"0,0 1 0,0-1 0,0-1 0,0 1 0,0-1 0,-1-1 0,1 1 0,-1-1 0,9-6 0,26-14 0,-23 18 0,0 0 0,0 1 0,1 1 0,0 1 0,26-1 0,-26 2 0,1 0 0,0-1 0,-1-1 0,0-1 0,20-7 0,-37 11 0,0 1 0,0-1 0,0 0 0,0 0 0,0 0 0,0 0 0,0 0 0,0-1 0,0 1 0,0-1 0,-1 1 0,1-1 0,-1 1 0,1-1 0,-1 0 0,0 0 0,1 0 0,-1 0 0,0 0 0,0 0 0,0 0 0,-1 0 0,1 0 0,0 0 0,-1-1 0,0 1 0,1 0 0,-1 0 0,0-1 0,0 1 0,0 0 0,0 0 0,-1-1 0,0-2 0,-1-1 0,0 1 0,-1 0 0,0 0 0,1 0 0,-2 0 0,1 0 0,-1 1 0,1 0 0,-1-1 0,0 1 0,-1 1 0,1-1 0,-7-3 0,-33-19 0,-2 2 0,-1 2 0,-86-27 0,53 20 0,-24-9 0,-158-35 0,204 61 0,0 3 0,-1 3 0,0 2 0,-86 5 0,115 1 0,1 2 0,-42 11 0,57-11 0,0 1 0,0 0 0,0 0 0,1 2 0,0 0 0,-23 16 0,33-22 0,1 1 0,0 0 0,-1 1 0,1-1 0,0 0 0,0 1 0,0-1 0,1 1 0,-1-1 0,0 1 0,1 0 0,0 0 0,0 0 0,0 0 0,0 0 0,0 0 0,1 0 0,-1 0 0,1 0 0,0 0 0,-1 0 0,2 0 0,-1 0 0,0 0 0,1 0 0,-1 0 0,1 0 0,0 0 0,0 0 0,0 0 0,0 0 0,1 0 0,-1 0 0,3 2 0,6 10 0,0 0 0,1-1 0,1 0 0,22 20 0,-20-20 0,264 224 0,-123-113 0,-107-83 0,1-3 0,3-1 0,84 46 0,-122-78 0,1 0 0,-1-1 0,1-1 0,0 0 0,0-1 0,29 2 0,92-7 0,-65-1 0,-65 3 0,0 0 0,0-1 0,0 1 0,0-1 0,0-1 0,0 1 0,0-1 0,-1 0 0,1 0 0,-1 0 0,1-1 0,-1 0 0,0 0 0,0-1 0,7-5 0,-8 5 0,-1 0 0,0-1 0,0 1 0,0-1 0,0 0 0,-1 0 0,1 0 0,-1 0 0,0 0 0,-1 0 0,0 0 0,1-1 0,-2 1 0,1 0 0,0-1 0,-1 1 0,-1-8 0,1 4 0,-1 0 0,0 0 0,0 1 0,-1-1 0,0 0 0,-1 0 0,0 1 0,0 0 0,-1-1 0,0 1 0,0 1 0,-1-1 0,0 1 0,0-1 0,-1 1 0,0 1 0,0-1 0,-1 1 0,0 0 0,0 1 0,0-1 0,-12-5 0,-62-36 0,-26-16 0,108 62 0,-1 1 0,0-1 0,1 1 0,-1-1 0,1 1 0,-1 0 0,1-1 0,-1 1 0,1 0 0,-1-1 0,1 1 0,0 0 0,-1 0 0,1-1 0,-1 1 0,1 0 0,0 0 0,-1 0 0,1 0 0,-1 0 0,1 0 0,0 0 0,-1 0 0,1 0 0,0 0 0,-1 0 0,2 1 0,27-3 0,71-2 0,-1-4 0,158-32 0,-80-10 0,-127 34 0,1 1 0,0 3 0,77-8 0,-47 15 0,114 9 0,-194-4 0,1 0 0,0 0 0,-1 0 0,1 0 0,0 1 0,-1-1 0,1 1 0,0-1 0,-1 1 0,1-1 0,-1 1 0,1 0 0,-1 0 0,3 1 0,-4-1 0,0-1 0,1 1 0,-1-1 0,0 1 0,0-1 0,0 1 0,0-1 0,0 1 0,0-1 0,0 1 0,0-1 0,0 1 0,0-1 0,0 1 0,0-1 0,0 1 0,0-1 0,0 1 0,-1-1 0,1 1 0,0-1 0,0 1 0,-1-1 0,1 0 0,0 1 0,0-1 0,-1 1 0,1-1 0,0 0 0,-1 1 0,-6 5 0,0 0 0,-1 0 0,-15 8 0,21-12 0,-39 20 0,-1-1 0,0-2 0,-1-2 0,-1-2 0,-1-2 0,0-2 0,0-2 0,-1-1 0,-89 1 0,-38-6 0,-215-25 0,241 9 0,145 13 0,-1 0 0,1 0 0,0-1 0,0 1 0,0 0 0,0-1 0,0 0 0,0 1 0,0-1 0,0 0 0,0 0 0,-2-2 0,4 3 0,-1 0 0,1-1 0,0 1 0,0 0 0,0-1 0,0 1 0,0-1 0,0 1 0,0 0 0,0-1 0,0 1 0,0 0 0,0-1 0,0 1 0,0-1 0,0 1 0,0 0 0,0-1 0,0 1 0,1 0 0,-1-1 0,0 1 0,0 0 0,0-1 0,0 1 0,1 0 0,-1-1 0,0 1 0,0 0 0,1-1 0,-1 1 0,0 0 0,1 0 0,-1 0 0,0-1 0,1 1 0,-1 0 0,1 0 0,6-4 0,0 0 0,1 0 0,-1 1 0,1 0 0,12-2 0,75-17 0,2 5 0,109-5 0,200 14 0,-348 6 0,60-9 0,26-2 0,34 13 0,41-2 0,-184-4 0,-22 1 0,-13 5 0,0 0 0,0 0 0,0 0 0,0-1 0,1 1 0,-1 0 0,0 0 0,0 0 0,0 0 0,0-1 0,0 1 0,0 0 0,0 0 0,0 0 0,0 0 0,0-1 0,0 1 0,0 0 0,-1 0 0,1 0 0,0 0 0,0-1 0,0 1 0,0 0 0,0 0 0,0 0 0,0 0 0,0 0 0,0-1 0,0 1 0,-1 0 0,1 0 0,0 0 0,0 0 0,0 0 0,0 0 0,0 0 0,-1 0 0,1 0 0,0-1 0,0 1 0,0 0 0,0 0 0,-1 0 0,1 0 0,0 0 0,0 0 0,0 0 0,0 0 0,-1 0 0,1 0 0,0 0 0,0 0 0,0 0 0,0 0 0,-1 1 0,1-1 0,-19-4 0,1 1 0,-1 1 0,-37 0 0,9 1 0,-258-15 0,-929-25 0,1227 41 0,-26 1 0,32-1 0,0 0 0,0 1 0,-1-1 0,1 0 0,0 0 0,0 0 0,0 1 0,0-1 0,0 1 0,0-1 0,-1 1 0,1-1 0,0 1 0,0-1 0,1 1 0,-1 0 0,0 0 0,0 0 0,0-1 0,-1 3 0,2-3 0,0 1 0,0-1 0,0 1 0,0-1 0,0 1 0,0-1 0,0 1 0,0-1 0,0 0 0,0 1 0,0-1 0,0 1 0,1-1 0,-1 1 0,0-1 0,0 1 0,0-1 0,1 0 0,-1 1 0,0-1 0,1 0 0,-1 1 0,0-1 0,1 0 0,-1 1 0,0-1 0,1 0 0,-1 0 0,0 1 0,2-1 0,15 9 0,-14-8 0,339 150 0,-275-128 0,2-2 0,0-3 0,1-4 0,121 10 0,94 15 0,-73-8 0,-15-9 0,246-3 0,-470-19 0,-456 32 0,-91 47 0,407-64 0,-242-10 0,298-11 0,-244-8 0,344 15 0,-26-2 0,36 1 0,-1 0 0,1 0 0,-1 0 0,1-1 0,-1 1 0,1 0 0,0-1 0,-1 1 0,1-1 0,0 1 0,-1-1 0,1 0 0,0 0 0,-1 1 0,1-1 0,0 0 0,0 0 0,-1-2 0,2 3 0,0-1 0,0 0 0,0 0 0,1 0 0,-1 0 0,0 0 0,1 0 0,-1 0 0,0 0 0,1 1 0,-1-1 0,1 0 0,0 0 0,-1 0 0,1 1 0,-1-1 0,1 0 0,0 1 0,0-1 0,-1 1 0,1-1 0,0 1 0,0-1 0,0 1 0,0-1 0,-1 1 0,1 0 0,0 0 0,0-1 0,1 1 0,35-13 0,-34 12 0,328-80 0,-216 58 0,132-45 0,-196 52 0,0 3 0,0 1 0,1 3 0,60-2 0,210 7 0,-194 5 0,91-18 0,-116 6 0,3-1 0,86-4 0,-124 13 0,107-19 0,-175 22 0,0 0 0,-1 0 0,1 0 0,0 0 0,0 0 0,0 0 0,0 0 0,0 0 0,0 0 0,0 0 0,0 0 0,0 0 0,0 0 0,0 0 0,0 1 0,0-1 0,0 0 0,0 0 0,-1 0 0,1 0 0,0 0 0,0 0 0,0 0 0,0 0 0,0 0 0,0 0 0,0 0 0,0 0 0,0 1 0,0-1 0,0 0 0,0 0 0,0 0 0,0 0 0,0 0 0,0 0 0,0 0 0,0 0 0,0 0 0,0 0 0,0 0 0,0 0 0,0 1 0,0-1 0,0 0 0,1 0 0,-1 0 0,0 0 0,0 0 0,0 0 0,0 0 0,0 0 0,0 0 0,0 0 0,0 0 0,0 0 0,0 0 0,0 0 0,0 0 0,0 0 0,0 0 0,1 0 0,-1 0 0,-10 11 0,-20 11 0,-4 0 0,-2-1 0,0-3 0,-1 0 0,-1-3 0,-1-1 0,0-2 0,-1-1 0,0-2 0,-54 4 0,-48-3 0,1-6 0,-218-21 0,355 16 0,-20-1 0,0-1 0,1-1 0,-28-9 0,51 13 0,0 0 0,1-1 0,-1 1 0,0 0 0,0 0 0,0 0 0,1 0 0,-1 0 0,0-1 0,0 1 0,0 0 0,1 0 0,-1 0 0,0-1 0,0 1 0,0 0 0,0 0 0,0 0 0,0-1 0,1 1 0,-1 0 0,0 0 0,0-1 0,0 1 0,0 0 0,0 0 0,0-1 0,0 1 0,0 0 0,0 0 0,0-1 0,0 1 0,0 0 0,0 0 0,-1-1 0,1 1 0,0 0 0,0 0 0,0-1 0,0 1 0,0 0 0,0 0 0,-1 0 0,1-1 0,0 1 0,0 0 0,0 0 0,0 0 0,-1 0 0,1-1 0,0 1 0,0 0 0,0 0 0,-1 0 0,1 0 0,0 0 0,0 0 0,-1 0 0,1-1 0,26-4 0,231 11 0,-145 0 0,-56-4 0,335 5 0,-337-10 0,-1-3 0,82-18 0,-115 18 0,0-1 0,-1-1 0,30-16 0,-27 12 0,45-17 0,37 0 0,154-21 0,-64 14 0,-156 28 0,159-29 0,-188 35 0,0 0 0,0-1 0,-1 1 0,1-2 0,-1 1 0,13-9 0,0 1 0,-11 8 0,-19 12 0,-21 13 0,-374 206 0,-11-10 0,256-137 0,45-21 0,106-56 0,0 0 0,1 1 0,0-1 0,0 2 0,0-1 0,0 1 0,1 0 0,0 0 0,0 1 0,1-1 0,-6 9 0,11-15 0,0 1 0,0-1 0,0 0 0,0 0 0,-1 0 0,1 0 0,0 0 0,0 0 0,0 0 0,0 0 0,0 0 0,0 0 0,0 0 0,0 1 0,0-1 0,0 0 0,0 0 0,0 0 0,0 0 0,0 0 0,0 0 0,0 0 0,0 1 0,0-1 0,0 0 0,0 0 0,0 0 0,0 0 0,0 0 0,0 0 0,0 0 0,0 1 0,0-1 0,0 0 0,0 0 0,0 0 0,0 0 0,0 0 0,0 0 0,0 0 0,0 0 0,0 1 0,0-1 0,0 0 0,1 0 0,-1 0 0,0 0 0,0 0 0,0 0 0,0 0 0,0 0 0,0 0 0,0 0 0,0 0 0,0 0 0,1 0 0,-1 0 0,0 0 0,0 0 0,0 0 0,0 0 0,0 0 0,0 0 0,1 0 0,-1 0 0,0 0 0,0 0 0,0 0 0,0 0 0,14-5 0,16-11 0,-5 0 0,12-9 0,0 2 0,2 1 0,0 2 0,47-16 0,-83 35 0,97-32 0,151-31 0,-195 52 0,-1-2 0,68-29 0,-120 42 0,0 0 0,0 0 0,0 0 0,0 0 0,0 1 0,0-1 0,0 1 0,0 0 0,0 0 0,0 0 0,0 0 0,0 1 0,0-1 0,4 2 0,-6-2 0,0 1 0,0-1 0,-1 1 0,1-1 0,0 1 0,-1-1 0,1 1 0,0-1 0,-1 1 0,1 0 0,-1-1 0,1 1 0,-1 0 0,1-1 0,-1 1 0,0 0 0,1 0 0,-1-1 0,0 1 0,0 0 0,1 1 0,-1 0 0,0 1 0,0-1 0,0 0 0,-1 0 0,1 1 0,-1-1 0,1 0 0,-1 0 0,0 0 0,1 0 0,-3 4 0,-7 11 0,0-1 0,-1 1 0,-1-2 0,0 1 0,-21 18 0,-81 66 0,57-53 0,3-2 0,-2-3 0,-1-3 0,-2-2 0,-95 44 0,-34 14 0,335-171 0,21 9 0,-50 22 0,174-95 0,-245 114 0,-22 13 0,-1-1 0,30-22 0,-10 3 0,67-36 0,-12 9 0,-62 38 0,1 2 0,44-17 0,19-10 0,-91 39 0,-13 4 0,-19 2 0,4 6 0,-1 1 0,1 1 0,-33 16 0,-13 3 0,13-8 0,-52 26 0,91-38 0,0-1 0,0 0 0,0 0 0,-1-2 0,1 1 0,-22 0 0,-81-4 0,64 0 0,43 1 0,1 0 0,0-1 0,0 0 0,-1 0 0,1 0 0,0-1 0,-12-4 0,17 4 0,-1 1 0,1 0 0,0-1 0,-1 0 0,1 0 0,0 1 0,0-1 0,1 0 0,-1-1 0,0 1 0,1 0 0,-1 0 0,1-1 0,-1 1 0,1-1 0,0 1 0,0-1 0,1 0 0,-1 1 0,0-1 0,1 0 0,-1 0 0,1-4 0,0 3 0,0 0 0,0-1 0,1 1 0,-1-1 0,1 1 0,0 0 0,1-1 0,-1 1 0,1 0 0,-1 0 0,1 0 0,0 0 0,1 0 0,-1 0 0,1 1 0,3-5 0,7-5 0,0 0 0,26-20 0,-25 23 0,-1-1 0,18-19 0,88-97 0,-113 119 0,-1 0 0,1 1 0,-2-2 0,1 1 0,-1 0 0,0-1 0,-1 0 0,0 0 0,0 0 0,-1 0 0,0-1 0,0-16 0,-2 24 0,1 0 0,-1 0 0,0 0 0,1-1 0,-1 1 0,1 0 0,-1 0 0,1 0 0,0 0 0,0 0 0,0 0 0,0 0 0,1 0 0,-1 1 0,0-1 0,1 0 0,-1 1 0,1-1 0,-1 1 0,4-3 0,-3 4 0,0 0 0,0-1 0,-1 1 0,1 0 0,0 0 0,0 0 0,0 0 0,0 0 0,0 1 0,0-1 0,0 0 0,-1 1 0,1 0 0,0-1 0,0 1 0,-1 0 0,1 0 0,0 0 0,-1 0 0,1 0 0,-1 0 0,1 0 0,1 3 0,206 161 0,-108-89 0,133 130 0,-161-127 0,-30-32 0,80 71 0,-120-116 0,0 0 0,-1 0 0,1 0 0,0 0 0,0-1 0,0 1 0,0-1 0,1 0 0,5 2 0,-9-3 0,1 0 0,-1 0 0,1 0 0,-1 0 0,1 0 0,-1 0 0,1 0 0,0 0 0,-1-1 0,1 1 0,-1 0 0,1 0 0,-1 0 0,0 0 0,1-1 0,-1 1 0,1 0 0,-1-1 0,1 1 0,-1 0 0,0-1 0,1 1 0,-1 0 0,1-1 0,-1-1 0,1 1 0,-1 0 0,1 0 0,-1-1 0,0 1 0,1 0 0,-1-1 0,0 1 0,0 0 0,0-1 0,0 1 0,0 0 0,-1-3 0,-27-158 0,-25-112 0,45 230 0,-1 1 0,-3 0 0,-1 1 0,-2 0 0,-21-40 0,35 80 0,0-1 0,0 1 0,0 0 0,0 0 0,-1 0 0,1 0 0,0 0 0,-1 0 0,0 0 0,1 0 0,-1 1 0,0-1 0,0 1 0,0-1 0,0 1 0,0 0 0,-1 0 0,1 0 0,-5-2 0,5 3 0,0 0 0,0 0 0,0 0 0,0 1 0,0-1 0,0 1 0,0-1 0,0 1 0,0-1 0,0 1 0,0 0 0,0 0 0,0 0 0,1 0 0,-1 1 0,0-1 0,1 0 0,-3 3 0,-2 2 0,0 1 0,0 0 0,1 0 0,0 1 0,0 0 0,1 0 0,0 0 0,0 0 0,-3 12 0,-8 43 0,11-40 0,-1-1 0,-16 40 0,12-43 0,1 0 0,0 1 0,2 0 0,0 0 0,1 0 0,-3 42 0,7-50 0,1 0 0,-2 0 0,1 0 0,-2 0 0,-7 22 0,8-29 0,0-1 0,-1 1 0,1 0 0,-1-1 0,0 1 0,-1-1 0,1 0 0,-1 0 0,0-1 0,0 1 0,0-1 0,0 1 0,-1-1 0,1-1 0,-1 1 0,-5 2 0,-10 3 0,0-1 0,0-1 0,-1-1 0,0 0 0,0-2 0,-25 2 0,-133-6 0,81-2 0,74 3 0,0-2 0,-1 0 0,1-2 0,1 0 0,-1-2 0,1 0 0,0-2 0,0-1 0,1 0 0,-35-22 0,54 30 0,1-1 0,-1 0 0,1 0 0,0 0 0,0 0 0,0 0 0,0 0 0,0-1 0,0 1 0,0 0 0,1-1 0,-1 0 0,1 1 0,0-1 0,-2-4 0,3 5 0,0-1 0,0 1 0,0 0 0,0 0 0,0-1 0,1 1 0,-1 0 0,1 0 0,-1-1 0,1 1 0,0 0 0,0 0 0,-1 0 0,2 0 0,-1 0 0,0 0 0,0 0 0,1 0 0,-1 1 0,1-1 0,-1 0 0,3-1 0,11-9 0,0 1 0,1 0 0,0 1 0,23-10 0,21-13 0,-21 6 0,-16 12 0,38-20 0,-51 30 0,0 1 0,1 0 0,-1 1 0,1 0 0,-1 1 0,1 0 0,15 0 0,262 5 0,-281-2 0,0-1 0,-1 1 0,1 0 0,-1 1 0,1 0 0,-1 0 0,1 0 0,7 5 0,-10-5 0,0 1 0,0 0 0,-1 0 0,1 0 0,-1 0 0,0 1 0,0-1 0,0 1 0,-1 0 0,1 0 0,-1 0 0,3 8 0,12 33 0,-3 1 0,-2 0 0,-2 1 0,5 53 0,-11-75 0,0 2 0,-1 1 0,-2-1 0,0 0 0,-2 0 0,-1 1 0,-1-1 0,-12 50 0,9-57 0,4-8 0,-1-1 0,0 1 0,-1-1 0,-1 0 0,0 0 0,0-1 0,-1 1 0,-9 12 0,-99 119 0,105-133 0,1-1 0,-1 0 0,-1 0 0,1 0 0,-1-1 0,0-1 0,-1 0 0,0 0 0,0-1 0,-13 4 0,5-4 0,0-1 0,0 0 0,-1-2 0,1 0 0,-31-1 0,42-1 0,-38-1 0,-76-10 0,107 9 0,1-2 0,-1 1 0,1-2 0,0 0 0,1-1 0,-1 0 0,1-1 0,1 0 0,-17-12 0,-163-109 0,-9-9 0,43 16 0,145 113 0,0 1 0,-1-1 0,0 2 0,0 0 0,-1 1 0,0 0 0,0 1 0,0 1 0,0 0 0,0 1 0,-1 1 0,1 0 0,0 1 0,-1 1 0,1 0 0,-1 1 0,1 1 0,0 0 0,-17 7 0,26-8 0,0 1 0,0 0 0,1 0 0,-1 1 0,1-1 0,-1 1 0,1 0 0,1 1 0,-1-1 0,0 1 0,1 0 0,0 0 0,-6 11 0,0 3 0,0 0 0,-11 39 0,12-35 0,5-13 0,-1 0 0,0 0 0,-1 0 0,-10 12 0,8-12 0,1 0 0,1 0 0,-8 17 0,11-18 0,-1 0 0,0 0 0,-1 0 0,1 0 0,-2-1 0,1 0 0,-1 0 0,0 0 0,-1-1 0,0 0 0,0 0 0,-1-1 0,1 0 0,-1 0 0,-12 6 0,6-5 0,-1-1 0,1 0 0,-1-1 0,0-1 0,0 0 0,-30 3 0,-15 5 0,40-7 0,0-1 0,-23 1 0,-62 9 0,69-8 0,-40 2 0,53-7 0,-38 1 0,-63-5 0,102 0 0,-37-11 0,26 5 0,-78-21 0,-8 2 0,81 21 0,0-1 0,1-2 0,0-1 0,-59-28 0,66 26 0,0 0 0,-1 2 0,-1 1 0,1 2 0,-55-8 0,48 9 0,0-1 0,1-3 0,0-1 0,0-1 0,1-2 0,1-2 0,-41-25 0,-29-31 0,81 55 0,0 1 0,-1 0 0,-1 2 0,-39-17 0,-13-1 0,-46-16 0,-45 2 0,149 41 0,8 2 0,0 0 0,0-1 0,0 0 0,1-1 0,0 0 0,-13-9 0,15 9 0,0 0 0,0 1 0,-1 1 0,-15-6 0,14 6 0,0-1 0,0 0 0,-11-7 0,11 5 0,-1-1 0,1-1 0,0 0 0,1 0 0,-15-18 0,23 24 0,-1 0 0,2 0 0,-1 1 0,0-1 0,1 0 0,-1 0 0,1-1 0,0 1 0,0 0 0,0 0 0,0-1 0,1 1 0,-1 0 0,1-1 0,0 1 0,0 0 0,0-1 0,1 1 0,-1 0 0,1-1 0,-1 1 0,1 0 0,0-1 0,1 1 0,-1 0 0,0 0 0,1 0 0,4-5 0,1-3 0,2 1 0,-1 0 0,2 0 0,-1 1 0,1 0 0,0 1 0,1 0 0,0 1 0,24-12 0,-15 10 0,0 1 0,1 1 0,1 1 0,-1 0 0,25-2 0,-22 4 0,-1-2 0,24-8 0,-25 7 0,0 0 0,29-4 0,-44 11 0,-1-1 0,1 1 0,0-2 0,0 1 0,0-1 0,-1 0 0,1 0 0,-1-1 0,0 0 0,1 0 0,-1-1 0,-1 1 0,1-1 0,0-1 0,7-7 0,5-6 0,0-2 0,-1 0 0,-1-2 0,17-30 0,-26 39 0,0-1 0,-1 0 0,-1 0 0,-1-1 0,0 0 0,0 0 0,-2 0 0,2-29 0,-3 16 0,-2 1 0,-1-1 0,-10-53 0,9 68 0,-1 0 0,0 1 0,0-1 0,-2 1 0,1 0 0,-2 0 0,1 1 0,-2-1 0,1 1 0,-13-12 0,16 19 0,-1 0 0,0 0 0,-1 0 0,1 1 0,-1 0 0,1 0 0,-1 0 0,0 0 0,0 1 0,-8-2 0,-68-9 0,22 4 0,-34-18 0,62 17 0,-1 1 0,-47-6 0,77 14 0,-17 0 0,15 2 0,11 2 0,15 4 0,0-1 0,0-1 0,1-1 0,38 3 0,17 2 0,23 5 0,-58-10 0,0 3 0,44 12 0,-56-11 0,7 3 0,1 1 0,-2 1 0,42 23 0,8 3 0,-10-5 0,-40-18 0,-1-1 0,58 14 0,16 6 0,-63-20 0,54 11 0,11 3 0,1 10 0,62 18 0,-155-53 0,1-1 0,32 1 0,-32-3 0,0 0 0,33 8 0,290 64 0,-210-47 0,-71-14 0,-35-6 0,0-1 0,42 2 0,-39-6 0,-3 0 0,0 0 0,-1-2 0,1-1 0,50-10 0,-52 6 0,0 2 0,0 0 0,32 1 0,-27 1 0,50-8 0,34-5 0,-89 13 0,0 0 0,0-2 0,-1-1 0,0 0 0,36-15 0,-46 15 0,-1 1 0,0 0 0,1 1 0,0 0 0,0 1 0,15 0 0,89 3 0,-56 1 0,38 0 0,171-4 0,-244-2 0,0-1 0,1-1 0,45-18 0,-41 13 0,64-13 0,-20 16 0,152 4 0,-140 5 0,-83-1 0,1 1 0,-1-1 0,0 1 0,1-1 0,-1 1 0,0 1 0,0-1 0,0 1 0,0 0 0,0 0 0,0 1 0,-1-1 0,1 1 0,7 6 0,-3-4 0,1 0 0,-1 0 0,1-1 0,0-1 0,0 0 0,0 0 0,1-1 0,-1 0 0,1-1 0,12 1 0,-9-1 0,0 0 0,-1 1 0,1 1 0,-1 0 0,22 9 0,-28-9 15,-1 0 49,1 0 1,-1 0-1,0 0 1,9 8-1,-13-8-195,1-1 1,-1 1-1,0-1 0,0 1 0,0 0 0,-1 0 0,1 0 0,-1 0 0,1 0 0,-1 0 0,0 1 0,1 3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9T12:18:07.11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9T12:18:31.182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9T12:08:56.77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9T12:10:36.33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428 513 24575,'-14'2'0,"0"0"0,0 0 0,0 1 0,1 1 0,-1 0 0,-12 7 0,-8 1 0,-8 4 0,20-7 0,-34 10 0,51-18 0,0 0 0,0 0 0,-1 0 0,1-1 0,0 1 0,-1-1 0,1 0 0,0-1 0,-1 0 0,1 0 0,0 0 0,-6-2 0,8 1 0,1 1 0,-1-1 0,0 0 0,1 0 0,-1-1 0,1 1 0,0-1 0,0 1 0,0-1 0,0 1 0,0-1 0,1 0 0,-1 0 0,1 0 0,-1 0 0,1 0 0,0 0 0,1-1 0,-1 1 0,0 0 0,1 0 0,0-1 0,0 1 0,0 0 0,1-6 0,-1-5 0,1-1 0,1 1 0,1 0 0,5-20 0,44-109 0,-49 133 0,1 1 0,0-1 0,0 1 0,1 0 0,0 1 0,1-1 0,0 1 0,0 0 0,0 1 0,14-13 0,-15 16 0,48-47 0,-49 47 0,-1 0 0,1-1 0,-1 1 0,0-1 0,0 0 0,-1 1 0,0-1 0,1 0 0,-2 0 0,1-1 0,1-4 0,-3 8 0,0 0 0,0 1 0,0-1 0,0 0 0,0 1 0,0-1 0,0 0 0,-1 1 0,1-1 0,-1 1 0,1-1 0,-1 0 0,0 1 0,1-1 0,-1 1 0,0 0 0,0-1 0,0 1 0,0 0 0,-2-2 0,0 0 0,0 1 0,0 0 0,0 0 0,0 0 0,0 1 0,0-1 0,-1 1 0,1 0 0,-5-1 0,-3-1 0,0 1 0,-1 1 0,1 0 0,-1 1 0,-12 0 0,19 1 0,0 0 0,0-1 0,0 2 0,0-1 0,1 1 0,-1-1 0,0 1 0,1 1 0,-1-1 0,1 1 0,-1-1 0,1 1 0,-6 5 0,4-1 0,0-1 0,1 1 0,-1 0 0,1 0 0,1 0 0,-1 1 0,-4 11 0,2-1 0,1 0 0,0 0 0,2 1 0,0 0 0,1 0 0,-1 31 0,5-38 0,0 1 0,0-1 0,1 0 0,0 0 0,1 0 0,1-1 0,0 1 0,10 20 0,6 5 0,30 41 0,-36-56 0,146 189 0,-157-207 0,16 22 0,-12-15 0,1 0 0,1-1 0,0 0 0,0 0 0,16 12 0,-23-20 0,1 0 0,0-1 0,0 1 0,-1-1 0,1 1 0,0-1 0,0 0 0,0 0 0,0-1 0,1 1 0,-1-1 0,0 1 0,0-1 0</inkml:trace>
  <inkml:trace contextRef="#ctx0" brushRef="#br0" timeOffset="1">569 549 24575,'0'-8'0,"-2"-113"0,-1 89 0,2 0 0,1 0 0,2 0 0,0 0 0,11-42 0,-10 65 0,0 1 0,1-1 0,0 1 0,1 0 0,0 0 0,0 1 0,1-1 0,-1 1 0,2 0 0,-1 1 0,1 0 0,0 0 0,0 0 0,1 1 0,-1 0 0,1 0 0,0 1 0,1 0 0,-1 0 0,16-3 0,-7 1 0,1 2 0,-1 0 0,1 1 0,0 1 0,0 1 0,0 0 0,0 2 0,0 0 0,32 6 0,-28-2 0,-1 2 0,0 0 0,0 1 0,-1 1 0,0 1 0,-1 1 0,29 21 0,-36-24 0,1 0 0,0-1 0,0-1 0,1 0 0,17 5 0,75 15 0,-51-13 0</inkml:trace>
  <inkml:trace contextRef="#ctx0" brushRef="#br0" timeOffset="-1">2726 318 24575,'1152'-2'0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9T12:09:21.43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9T12:09:21.72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9T12:09:21.89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8763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customXml" Target="../ink/ink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7.xml"/><Relationship Id="rId18" Type="http://schemas.openxmlformats.org/officeDocument/2006/relationships/customXml" Target="../ink/ink12.xml"/><Relationship Id="rId3" Type="http://schemas.openxmlformats.org/officeDocument/2006/relationships/customXml" Target="../ink/ink2.xml"/><Relationship Id="rId21" Type="http://schemas.openxmlformats.org/officeDocument/2006/relationships/customXml" Target="../ink/ink15.xml"/><Relationship Id="rId7" Type="http://schemas.openxmlformats.org/officeDocument/2006/relationships/customXml" Target="../ink/ink4.xml"/><Relationship Id="rId12" Type="http://schemas.openxmlformats.org/officeDocument/2006/relationships/image" Target="../media/image9.png"/><Relationship Id="rId17" Type="http://schemas.openxmlformats.org/officeDocument/2006/relationships/customXml" Target="../ink/ink11.xml"/><Relationship Id="rId25" Type="http://schemas.openxmlformats.org/officeDocument/2006/relationships/customXml" Target="../ink/ink18.xml"/><Relationship Id="rId2" Type="http://schemas.openxmlformats.org/officeDocument/2006/relationships/notesSlide" Target="../notesSlides/notesSlide2.xml"/><Relationship Id="rId16" Type="http://schemas.openxmlformats.org/officeDocument/2006/relationships/customXml" Target="../ink/ink10.xml"/><Relationship Id="rId20" Type="http://schemas.openxmlformats.org/officeDocument/2006/relationships/customXml" Target="../ink/ink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customXml" Target="../ink/ink6.xml"/><Relationship Id="rId24" Type="http://schemas.openxmlformats.org/officeDocument/2006/relationships/image" Target="../media/image10.png"/><Relationship Id="rId5" Type="http://schemas.openxmlformats.org/officeDocument/2006/relationships/customXml" Target="../ink/ink3.xml"/><Relationship Id="rId15" Type="http://schemas.openxmlformats.org/officeDocument/2006/relationships/customXml" Target="../ink/ink9.xml"/><Relationship Id="rId23" Type="http://schemas.openxmlformats.org/officeDocument/2006/relationships/customXml" Target="../ink/ink17.xml"/><Relationship Id="rId10" Type="http://schemas.openxmlformats.org/officeDocument/2006/relationships/image" Target="../media/image8.png"/><Relationship Id="rId19" Type="http://schemas.openxmlformats.org/officeDocument/2006/relationships/customXml" Target="../ink/ink13.xml"/><Relationship Id="rId4" Type="http://schemas.openxmlformats.org/officeDocument/2006/relationships/image" Target="../media/image5.png"/><Relationship Id="rId9" Type="http://schemas.openxmlformats.org/officeDocument/2006/relationships/customXml" Target="../ink/ink5.xml"/><Relationship Id="rId14" Type="http://schemas.openxmlformats.org/officeDocument/2006/relationships/customXml" Target="../ink/ink8.xml"/><Relationship Id="rId22" Type="http://schemas.openxmlformats.org/officeDocument/2006/relationships/customXml" Target="../ink/ink1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13" Type="http://schemas.openxmlformats.org/officeDocument/2006/relationships/image" Target="../media/image14.png"/><Relationship Id="rId18" Type="http://schemas.openxmlformats.org/officeDocument/2006/relationships/customXml" Target="../ink/ink29.xml"/><Relationship Id="rId26" Type="http://schemas.openxmlformats.org/officeDocument/2006/relationships/customXml" Target="../ink/ink35.xml"/><Relationship Id="rId3" Type="http://schemas.openxmlformats.org/officeDocument/2006/relationships/image" Target="../media/image11.png"/><Relationship Id="rId21" Type="http://schemas.openxmlformats.org/officeDocument/2006/relationships/customXml" Target="../ink/ink32.xml"/><Relationship Id="rId7" Type="http://schemas.openxmlformats.org/officeDocument/2006/relationships/image" Target="../media/image12.png"/><Relationship Id="rId12" Type="http://schemas.openxmlformats.org/officeDocument/2006/relationships/customXml" Target="../ink/ink24.xml"/><Relationship Id="rId17" Type="http://schemas.openxmlformats.org/officeDocument/2006/relationships/customXml" Target="../ink/ink28.xml"/><Relationship Id="rId25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6" Type="http://schemas.openxmlformats.org/officeDocument/2006/relationships/customXml" Target="../ink/ink27.xml"/><Relationship Id="rId20" Type="http://schemas.openxmlformats.org/officeDocument/2006/relationships/customXml" Target="../ink/ink31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0.xml"/><Relationship Id="rId11" Type="http://schemas.openxmlformats.org/officeDocument/2006/relationships/customXml" Target="../ink/ink23.xml"/><Relationship Id="rId24" Type="http://schemas.openxmlformats.org/officeDocument/2006/relationships/customXml" Target="../ink/ink34.xml"/><Relationship Id="rId5" Type="http://schemas.openxmlformats.org/officeDocument/2006/relationships/image" Target="../media/image7.png"/><Relationship Id="rId15" Type="http://schemas.openxmlformats.org/officeDocument/2006/relationships/customXml" Target="../ink/ink26.xml"/><Relationship Id="rId23" Type="http://schemas.openxmlformats.org/officeDocument/2006/relationships/image" Target="../media/image15.png"/><Relationship Id="rId10" Type="http://schemas.openxmlformats.org/officeDocument/2006/relationships/image" Target="../media/image13.png"/><Relationship Id="rId19" Type="http://schemas.openxmlformats.org/officeDocument/2006/relationships/customXml" Target="../ink/ink30.xml"/><Relationship Id="rId4" Type="http://schemas.openxmlformats.org/officeDocument/2006/relationships/customXml" Target="../ink/ink19.xml"/><Relationship Id="rId9" Type="http://schemas.openxmlformats.org/officeDocument/2006/relationships/customXml" Target="../ink/ink22.xml"/><Relationship Id="rId14" Type="http://schemas.openxmlformats.org/officeDocument/2006/relationships/customXml" Target="../ink/ink25.xml"/><Relationship Id="rId22" Type="http://schemas.openxmlformats.org/officeDocument/2006/relationships/customXml" Target="../ink/ink33.xml"/><Relationship Id="rId27" Type="http://schemas.openxmlformats.org/officeDocument/2006/relationships/customXml" Target="../ink/ink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.xml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customXml" Target="../ink/ink3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0" Type="http://schemas.openxmlformats.org/officeDocument/2006/relationships/customXml" Target="../ink/ink38.xml"/><Relationship Id="rId4" Type="http://schemas.openxmlformats.org/officeDocument/2006/relationships/image" Target="../media/image2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0.png"/><Relationship Id="rId3" Type="http://schemas.openxmlformats.org/officeDocument/2006/relationships/customXml" Target="../ink/ink40.xml"/><Relationship Id="rId7" Type="http://schemas.openxmlformats.org/officeDocument/2006/relationships/customXml" Target="../ink/ink42.xml"/><Relationship Id="rId12" Type="http://schemas.openxmlformats.org/officeDocument/2006/relationships/customXml" Target="../ink/ink46.xm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11" Type="http://schemas.openxmlformats.org/officeDocument/2006/relationships/customXml" Target="../ink/ink45.xml"/><Relationship Id="rId5" Type="http://schemas.openxmlformats.org/officeDocument/2006/relationships/customXml" Target="../ink/ink41.xml"/><Relationship Id="rId15" Type="http://schemas.openxmlformats.org/officeDocument/2006/relationships/customXml" Target="../ink/ink48.xml"/><Relationship Id="rId10" Type="http://schemas.openxmlformats.org/officeDocument/2006/relationships/customXml" Target="../ink/ink44.xml"/><Relationship Id="rId4" Type="http://schemas.openxmlformats.org/officeDocument/2006/relationships/image" Target="../media/image28.png"/><Relationship Id="rId9" Type="http://schemas.openxmlformats.org/officeDocument/2006/relationships/customXml" Target="../ink/ink43.xml"/><Relationship Id="rId14" Type="http://schemas.openxmlformats.org/officeDocument/2006/relationships/customXml" Target="../ink/ink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Introduction to Embedded Systems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Embedded systems are specialized computer systems designed for a specific task or function. They are often found in everyday devices, from smartphones and cars to medical equipment and industrial  machines.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549163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467112"/>
            <a:ext cx="203858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Fira Sans Bold" pitchFamily="34" charset="0"/>
                <a:ea typeface="Fira Sans Bold" pitchFamily="34" charset="-122"/>
                <a:cs typeface="Fira Sans Bold" pitchFamily="34" charset="-120"/>
              </a:rPr>
              <a:t>by Jeenal Khatri</a:t>
            </a:r>
            <a:endParaRPr lang="en-US" sz="2200" dirty="0"/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DD760EE-5F1E-0810-00C3-7FFD97084796}"/>
                  </a:ext>
                </a:extLst>
              </p14:cNvPr>
              <p14:cNvContentPartPr/>
              <p14:nvPr/>
            </p14:nvContentPartPr>
            <p14:xfrm>
              <a:off x="4419320" y="2377560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DD760EE-5F1E-0810-00C3-7FFD9708479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10680" y="2323560"/>
                <a:ext cx="18000" cy="10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40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Hardware Components of Embedded Systems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Microcontroller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heart of an embedded system, responsible for processing instructions and controlling the system's behavior.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Stores programs, data, and temporary information needed for the system's operation. RAM and ROM are common types.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88594"/>
            <a:ext cx="34005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Input/Output Devices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Allow the system to interact with the external world, including sensors, actuators, and communication interfaces.</a:t>
            </a:r>
            <a:endParaRPr lang="en-US" sz="175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134E36-490C-AFEC-7FD4-F6E17A3D2C6B}"/>
              </a:ext>
            </a:extLst>
          </p:cNvPr>
          <p:cNvGrpSpPr/>
          <p:nvPr/>
        </p:nvGrpSpPr>
        <p:grpSpPr>
          <a:xfrm>
            <a:off x="14018675" y="7938911"/>
            <a:ext cx="74160" cy="9000"/>
            <a:chOff x="14018675" y="7938911"/>
            <a:chExt cx="74160" cy="900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AB11040-7068-7C4B-363F-DFAAF250AEFF}"/>
                    </a:ext>
                  </a:extLst>
                </p14:cNvPr>
                <p14:cNvContentPartPr/>
                <p14:nvPr/>
              </p14:nvContentPartPr>
              <p14:xfrm>
                <a:off x="14092475" y="7938911"/>
                <a:ext cx="360" cy="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AB11040-7068-7C4B-363F-DFAAF250AEF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083835" y="7885271"/>
                  <a:ext cx="180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CD1CC5B-A372-C6E5-E403-426BA6678564}"/>
                    </a:ext>
                  </a:extLst>
                </p14:cNvPr>
                <p14:cNvContentPartPr/>
                <p14:nvPr/>
              </p14:nvContentPartPr>
              <p14:xfrm>
                <a:off x="14018675" y="7938911"/>
                <a:ext cx="74160" cy="90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CD1CC5B-A372-C6E5-E403-426BA667856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010035" y="7885271"/>
                  <a:ext cx="91800" cy="11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F432D70-961A-B049-871C-C2FFDE328700}"/>
                  </a:ext>
                </a:extLst>
              </p14:cNvPr>
              <p14:cNvContentPartPr/>
              <p14:nvPr/>
            </p14:nvContentPartPr>
            <p14:xfrm>
              <a:off x="2076395" y="2474111"/>
              <a:ext cx="360" cy="3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F432D70-961A-B049-871C-C2FFDE32870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70275" y="246799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1B1CE6A-EAA2-D4C6-0C70-2F89C7FF6047}"/>
                  </a:ext>
                </a:extLst>
              </p14:cNvPr>
              <p14:cNvContentPartPr/>
              <p14:nvPr/>
            </p14:nvContentPartPr>
            <p14:xfrm>
              <a:off x="14101880" y="7945080"/>
              <a:ext cx="360" cy="3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1B1CE6A-EAA2-D4C6-0C70-2F89C7FF604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039240" y="78820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026C4BC-B52F-C9B1-DCC5-2623DB8E34D8}"/>
                  </a:ext>
                </a:extLst>
              </p14:cNvPr>
              <p14:cNvContentPartPr/>
              <p14:nvPr/>
            </p14:nvContentPartPr>
            <p14:xfrm>
              <a:off x="13003520" y="7821240"/>
              <a:ext cx="1396440" cy="3081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026C4BC-B52F-C9B1-DCC5-2623DB8E34D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940520" y="7758600"/>
                <a:ext cx="1522080" cy="43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B7845911-B0ED-CA0C-99DB-4C20CFB4CC4A}"/>
              </a:ext>
            </a:extLst>
          </p:cNvPr>
          <p:cNvGrpSpPr/>
          <p:nvPr/>
        </p:nvGrpSpPr>
        <p:grpSpPr>
          <a:xfrm>
            <a:off x="10102280" y="6900000"/>
            <a:ext cx="4439880" cy="1289160"/>
            <a:chOff x="10102280" y="6900000"/>
            <a:chExt cx="4439880" cy="128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C725B70-C6B9-C94F-9F9F-BED5A0FD57F4}"/>
                    </a:ext>
                  </a:extLst>
                </p14:cNvPr>
                <p14:cNvContentPartPr/>
                <p14:nvPr/>
              </p14:nvContentPartPr>
              <p14:xfrm>
                <a:off x="13157240" y="8005920"/>
                <a:ext cx="360" cy="3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C725B70-C6B9-C94F-9F9F-BED5A0FD57F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094600" y="794292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9CECC4D-5E29-0AF8-DAC6-046D4ED8AFCF}"/>
                    </a:ext>
                  </a:extLst>
                </p14:cNvPr>
                <p14:cNvContentPartPr/>
                <p14:nvPr/>
              </p14:nvContentPartPr>
              <p14:xfrm>
                <a:off x="13157240" y="8005920"/>
                <a:ext cx="360" cy="3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9CECC4D-5E29-0AF8-DAC6-046D4ED8AFC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094600" y="794292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7338511-7230-6D01-7883-C975DACCC7F9}"/>
                    </a:ext>
                  </a:extLst>
                </p14:cNvPr>
                <p14:cNvContentPartPr/>
                <p14:nvPr/>
              </p14:nvContentPartPr>
              <p14:xfrm>
                <a:off x="13157240" y="8005920"/>
                <a:ext cx="360" cy="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7338511-7230-6D01-7883-C975DACCC7F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094600" y="794292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74CCB4C-04D5-ACDC-11D9-DB9697BE83F0}"/>
                    </a:ext>
                  </a:extLst>
                </p14:cNvPr>
                <p14:cNvContentPartPr/>
                <p14:nvPr/>
              </p14:nvContentPartPr>
              <p14:xfrm>
                <a:off x="13634240" y="7893960"/>
                <a:ext cx="360" cy="3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74CCB4C-04D5-ACDC-11D9-DB9697BE83F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571600" y="783132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B8E340A-ADFD-7E6D-5C06-FCFEFB9D8108}"/>
                    </a:ext>
                  </a:extLst>
                </p14:cNvPr>
                <p14:cNvContentPartPr/>
                <p14:nvPr/>
              </p14:nvContentPartPr>
              <p14:xfrm>
                <a:off x="13776800" y="7924920"/>
                <a:ext cx="360" cy="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B8E340A-ADFD-7E6D-5C06-FCFEFB9D810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714160" y="786192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056D4C9-7F0A-A8C7-0578-BB833081790A}"/>
                    </a:ext>
                  </a:extLst>
                </p14:cNvPr>
                <p14:cNvContentPartPr/>
                <p14:nvPr/>
              </p14:nvContentPartPr>
              <p14:xfrm>
                <a:off x="13776800" y="7924920"/>
                <a:ext cx="360" cy="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056D4C9-7F0A-A8C7-0578-BB833081790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714160" y="786192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73F52C2-DE66-C98D-B0A6-B72F62BF4F32}"/>
                    </a:ext>
                  </a:extLst>
                </p14:cNvPr>
                <p14:cNvContentPartPr/>
                <p14:nvPr/>
              </p14:nvContentPartPr>
              <p14:xfrm>
                <a:off x="13776800" y="7924920"/>
                <a:ext cx="360" cy="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73F52C2-DE66-C98D-B0A6-B72F62BF4F3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714160" y="786192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C3ECD58-AC8A-8918-974B-B144C44C87AA}"/>
                    </a:ext>
                  </a:extLst>
                </p14:cNvPr>
                <p14:cNvContentPartPr/>
                <p14:nvPr/>
              </p14:nvContentPartPr>
              <p14:xfrm>
                <a:off x="13776800" y="7924920"/>
                <a:ext cx="360" cy="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C3ECD58-AC8A-8918-974B-B144C44C87A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714160" y="786192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E73AF30-DBA0-8970-A9BB-431B6484525A}"/>
                    </a:ext>
                  </a:extLst>
                </p14:cNvPr>
                <p14:cNvContentPartPr/>
                <p14:nvPr/>
              </p14:nvContentPartPr>
              <p14:xfrm>
                <a:off x="13776800" y="7924920"/>
                <a:ext cx="360" cy="3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E73AF30-DBA0-8970-A9BB-431B6484525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714160" y="786192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03358C3-A75C-30DF-939A-F3B9D583DEA3}"/>
                    </a:ext>
                  </a:extLst>
                </p14:cNvPr>
                <p14:cNvContentPartPr/>
                <p14:nvPr/>
              </p14:nvContentPartPr>
              <p14:xfrm>
                <a:off x="13776800" y="7924920"/>
                <a:ext cx="360" cy="3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03358C3-A75C-30DF-939A-F3B9D583DEA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714160" y="786192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6AE7EDB-072E-A022-E9F6-AA03961F5A13}"/>
                    </a:ext>
                  </a:extLst>
                </p14:cNvPr>
                <p14:cNvContentPartPr/>
                <p14:nvPr/>
              </p14:nvContentPartPr>
              <p14:xfrm>
                <a:off x="10102280" y="6900000"/>
                <a:ext cx="4439880" cy="12891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6AE7EDB-072E-A022-E9F6-AA03961F5A1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039280" y="6837000"/>
                  <a:ext cx="4565520" cy="141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A52EFB5E-301F-D05F-2F42-4ED3C21F1884}"/>
                  </a:ext>
                </a:extLst>
              </p14:cNvPr>
              <p14:cNvContentPartPr/>
              <p14:nvPr/>
            </p14:nvContentPartPr>
            <p14:xfrm>
              <a:off x="10129280" y="7223640"/>
              <a:ext cx="360" cy="3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A52EFB5E-301F-D05F-2F42-4ED3C21F188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066640" y="7160640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2687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Microcontrollers and Processors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84596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2E2E2F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7114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Microcontrollers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201829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Small, integrated circuits designed for specific tasks, often featuring built-in memory, peripherals, and a processor.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484596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2E2E2F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27114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Processors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201829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More general-purpose computing units that handle complex tasks and can be customized with additional components.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2032754"/>
          </a:xfrm>
          <a:prstGeom prst="roundRect">
            <a:avLst>
              <a:gd name="adj" fmla="val 1674"/>
            </a:avLst>
          </a:prstGeom>
          <a:solidFill>
            <a:srgbClr val="2E2E2F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696783"/>
            <a:ext cx="47607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Choosing the Right Processor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187202"/>
            <a:ext cx="710279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selection depends on the specific requirements of the application, such as processing power, memory capacity, and I/O capabilities.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C16734A-7E89-AA4A-ED45-BE86BE1D94C5}"/>
                  </a:ext>
                </a:extLst>
              </p14:cNvPr>
              <p14:cNvContentPartPr/>
              <p14:nvPr/>
            </p14:nvContentPartPr>
            <p14:xfrm>
              <a:off x="9714155" y="1215551"/>
              <a:ext cx="360" cy="3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C16734A-7E89-AA4A-ED45-BE86BE1D94C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08035" y="120943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7A04A93-D73D-D688-0828-B67F121CD314}"/>
                  </a:ext>
                </a:extLst>
              </p14:cNvPr>
              <p14:cNvContentPartPr/>
              <p14:nvPr/>
            </p14:nvContentPartPr>
            <p14:xfrm>
              <a:off x="13291160" y="7760880"/>
              <a:ext cx="830520" cy="3747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7A04A93-D73D-D688-0828-B67F121CD31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285040" y="7754760"/>
                <a:ext cx="84276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9D04C4F-15A0-CA43-8BE0-9C68362FB5CC}"/>
                  </a:ext>
                </a:extLst>
              </p14:cNvPr>
              <p14:cNvContentPartPr/>
              <p14:nvPr/>
            </p14:nvContentPartPr>
            <p14:xfrm>
              <a:off x="13751555" y="8001562"/>
              <a:ext cx="360" cy="3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9D04C4F-15A0-CA43-8BE0-9C68362FB5C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5435" y="7995442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FF24D23-31D6-4557-6578-0908338CC846}"/>
                  </a:ext>
                </a:extLst>
              </p14:cNvPr>
              <p14:cNvContentPartPr/>
              <p14:nvPr/>
            </p14:nvContentPartPr>
            <p14:xfrm>
              <a:off x="13460000" y="7741091"/>
              <a:ext cx="910800" cy="5043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FF24D23-31D6-4557-6578-0908338CC84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453880" y="7734971"/>
                <a:ext cx="923040" cy="51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A62D4F33-BF7B-6D46-75DB-78DB80B0A7EB}"/>
                  </a:ext>
                </a:extLst>
              </p14:cNvPr>
              <p14:cNvContentPartPr/>
              <p14:nvPr/>
            </p14:nvContentPartPr>
            <p14:xfrm>
              <a:off x="14304920" y="7965360"/>
              <a:ext cx="360" cy="3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A62D4F33-BF7B-6D46-75DB-78DB80B0A7E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298800" y="795924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4370A068-9FFC-EFB8-8811-8D8FC9395E5A}"/>
              </a:ext>
            </a:extLst>
          </p:cNvPr>
          <p:cNvGrpSpPr/>
          <p:nvPr/>
        </p:nvGrpSpPr>
        <p:grpSpPr>
          <a:xfrm>
            <a:off x="7339640" y="7659640"/>
            <a:ext cx="7171920" cy="740520"/>
            <a:chOff x="7339640" y="7659640"/>
            <a:chExt cx="7171920" cy="74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E6001AD-5805-8EB1-E154-725FF0C6DBE9}"/>
                    </a:ext>
                  </a:extLst>
                </p14:cNvPr>
                <p14:cNvContentPartPr/>
                <p14:nvPr/>
              </p14:nvContentPartPr>
              <p14:xfrm>
                <a:off x="13461395" y="7980322"/>
                <a:ext cx="19440" cy="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E6001AD-5805-8EB1-E154-725FF0C6DBE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455275" y="7974202"/>
                  <a:ext cx="316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A2F6D9C-FAB1-7A13-49F8-DE50BE1217DA}"/>
                    </a:ext>
                  </a:extLst>
                </p14:cNvPr>
                <p14:cNvContentPartPr/>
                <p14:nvPr/>
              </p14:nvContentPartPr>
              <p14:xfrm>
                <a:off x="13493435" y="7980322"/>
                <a:ext cx="360" cy="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A2F6D9C-FAB1-7A13-49F8-DE50BE1217D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487315" y="7974202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EC0461F-5270-87EB-46D0-603E0F29A271}"/>
                    </a:ext>
                  </a:extLst>
                </p14:cNvPr>
                <p14:cNvContentPartPr/>
                <p14:nvPr/>
              </p14:nvContentPartPr>
              <p14:xfrm>
                <a:off x="14278955" y="8001562"/>
                <a:ext cx="360" cy="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EC0461F-5270-87EB-46D0-603E0F29A27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272835" y="7995442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3EF0804-BE97-82B5-5561-24F6BC588F2A}"/>
                    </a:ext>
                  </a:extLst>
                </p14:cNvPr>
                <p14:cNvContentPartPr/>
                <p14:nvPr/>
              </p14:nvContentPartPr>
              <p14:xfrm>
                <a:off x="14278955" y="8001562"/>
                <a:ext cx="360" cy="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3EF0804-BE97-82B5-5561-24F6BC588F2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272835" y="7995442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FD4D1C7-77B0-A329-7CEE-DE4DE9EFC306}"/>
                    </a:ext>
                  </a:extLst>
                </p14:cNvPr>
                <p14:cNvContentPartPr/>
                <p14:nvPr/>
              </p14:nvContentPartPr>
              <p14:xfrm>
                <a:off x="14278955" y="7991122"/>
                <a:ext cx="360" cy="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FD4D1C7-77B0-A329-7CEE-DE4DE9EFC30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272835" y="7985002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BDA15DC-AA1F-6E02-F878-E5B08F61D89A}"/>
                    </a:ext>
                  </a:extLst>
                </p14:cNvPr>
                <p14:cNvContentPartPr/>
                <p14:nvPr/>
              </p14:nvContentPartPr>
              <p14:xfrm>
                <a:off x="14278955" y="7991122"/>
                <a:ext cx="360" cy="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BDA15DC-AA1F-6E02-F878-E5B08F61D89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272835" y="7985002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D21876E-C329-9E52-ED41-F0C0D0013AEA}"/>
                    </a:ext>
                  </a:extLst>
                </p14:cNvPr>
                <p14:cNvContentPartPr/>
                <p14:nvPr/>
              </p14:nvContentPartPr>
              <p14:xfrm>
                <a:off x="14278955" y="7991122"/>
                <a:ext cx="360" cy="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D21876E-C329-9E52-ED41-F0C0D0013AE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272835" y="7985002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13B5073-4A31-DB21-ACAE-D6437E903860}"/>
                    </a:ext>
                  </a:extLst>
                </p14:cNvPr>
                <p14:cNvContentPartPr/>
                <p14:nvPr/>
              </p14:nvContentPartPr>
              <p14:xfrm>
                <a:off x="14278955" y="7991122"/>
                <a:ext cx="360" cy="3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13B5073-4A31-DB21-ACAE-D6437E90386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272835" y="7985002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2B94A0A-878E-DA11-5F9F-C89C93C99513}"/>
                    </a:ext>
                  </a:extLst>
                </p14:cNvPr>
                <p14:cNvContentPartPr/>
                <p14:nvPr/>
              </p14:nvContentPartPr>
              <p14:xfrm>
                <a:off x="14278955" y="7991122"/>
                <a:ext cx="360" cy="3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2B94A0A-878E-DA11-5F9F-C89C93C9951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272835" y="7985002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8831E37-4001-89CD-E1AC-751E651669BC}"/>
                    </a:ext>
                  </a:extLst>
                </p14:cNvPr>
                <p14:cNvContentPartPr/>
                <p14:nvPr/>
              </p14:nvContentPartPr>
              <p14:xfrm>
                <a:off x="7339640" y="7659640"/>
                <a:ext cx="7171920" cy="7405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8831E37-4001-89CD-E1AC-751E651669B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277000" y="7596640"/>
                  <a:ext cx="7297560" cy="86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27AF3A63-B52A-6E12-BF92-5AFFCA7E8B14}"/>
                  </a:ext>
                </a:extLst>
              </p14:cNvPr>
              <p14:cNvContentPartPr/>
              <p14:nvPr/>
            </p14:nvContentPartPr>
            <p14:xfrm>
              <a:off x="6796760" y="8066800"/>
              <a:ext cx="360" cy="3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27AF3A63-B52A-6E12-BF92-5AFFCA7E8B1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734120" y="80038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1F5D21E-EBE2-5A63-7638-52B53A14CB27}"/>
                  </a:ext>
                </a:extLst>
              </p14:cNvPr>
              <p14:cNvContentPartPr/>
              <p14:nvPr/>
            </p14:nvContentPartPr>
            <p14:xfrm>
              <a:off x="7680920" y="7985800"/>
              <a:ext cx="360" cy="36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1F5D21E-EBE2-5A63-7638-52B53A14CB2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618280" y="79228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7E710697-E74F-904E-7858-9E4FF784E317}"/>
                  </a:ext>
                </a:extLst>
              </p14:cNvPr>
              <p14:cNvContentPartPr/>
              <p14:nvPr/>
            </p14:nvContentPartPr>
            <p14:xfrm>
              <a:off x="6553040" y="7782760"/>
              <a:ext cx="360" cy="3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7E710697-E74F-904E-7858-9E4FF784E31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490040" y="7719760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545" y="584597"/>
            <a:ext cx="7656909" cy="13277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Embedded Software and Programming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45" y="2230993"/>
            <a:ext cx="531138" cy="5311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3545" y="2974538"/>
            <a:ext cx="3669149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Embedded Programming Languages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43545" y="3765828"/>
            <a:ext cx="3669149" cy="1019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C, C++, and assembly are popular choices due to their low-level control and efficiency.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1306" y="2230993"/>
            <a:ext cx="531138" cy="5311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1306" y="2974538"/>
            <a:ext cx="3669149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Real-Time Operating Systems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4731306" y="3765828"/>
            <a:ext cx="3669149" cy="1019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RTOS provide scheduling, memory management, and other services for embedded systems.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545" y="5422583"/>
            <a:ext cx="531138" cy="5311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3545" y="6166128"/>
            <a:ext cx="265580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Device Drivers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43545" y="6625471"/>
            <a:ext cx="3669149" cy="1019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Software that allows the system to interact with hardware components and peripherals.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5846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Real-Time Operating Systems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2816185"/>
            <a:ext cx="30480" cy="4354830"/>
          </a:xfrm>
          <a:prstGeom prst="roundRect">
            <a:avLst>
              <a:gd name="adj" fmla="val 111628"/>
            </a:avLst>
          </a:prstGeom>
          <a:solidFill>
            <a:srgbClr val="474748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3311247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474748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30713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7" name="Text 4"/>
          <p:cNvSpPr/>
          <p:nvPr/>
        </p:nvSpPr>
        <p:spPr>
          <a:xfrm>
            <a:off x="1031796" y="3156347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3042999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RTOS manage system resources, ensuring timely responses to events and predictable performance.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358622" y="4717494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474748"/>
          </a:solidFill>
          <a:ln/>
        </p:spPr>
      </p:sp>
      <p:sp>
        <p:nvSpPr>
          <p:cNvPr id="10" name="Shape 7"/>
          <p:cNvSpPr/>
          <p:nvPr/>
        </p:nvSpPr>
        <p:spPr>
          <a:xfrm>
            <a:off x="878800" y="44775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11" name="Text 8"/>
          <p:cNvSpPr/>
          <p:nvPr/>
        </p:nvSpPr>
        <p:spPr>
          <a:xfrm>
            <a:off x="1031796" y="4562594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2381488" y="444924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They provide a framework for scheduling tasks and managing memory, crucial for real-time applications.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358622" y="6123742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474748"/>
          </a:solidFill>
          <a:ln/>
        </p:spPr>
      </p:sp>
      <p:sp>
        <p:nvSpPr>
          <p:cNvPr id="14" name="Shape 11"/>
          <p:cNvSpPr/>
          <p:nvPr/>
        </p:nvSpPr>
        <p:spPr>
          <a:xfrm>
            <a:off x="878800" y="588383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15" name="Text 12"/>
          <p:cNvSpPr/>
          <p:nvPr/>
        </p:nvSpPr>
        <p:spPr>
          <a:xfrm>
            <a:off x="1031796" y="5968841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2381488" y="5855494"/>
            <a:ext cx="59687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Examples include FreeRTOS, uCOS, and VxWorks, each optimized for different performance and resource requirements.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1999" y="1097042"/>
            <a:ext cx="7640003" cy="1343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Communication Protocols and Interfaces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51999" y="3004066"/>
            <a:ext cx="375999" cy="375999"/>
          </a:xfrm>
          <a:prstGeom prst="roundRect">
            <a:avLst>
              <a:gd name="adj" fmla="val 8573"/>
            </a:avLst>
          </a:prstGeom>
          <a:solidFill>
            <a:srgbClr val="2E2E2F"/>
          </a:solidFill>
          <a:ln/>
        </p:spPr>
      </p:sp>
      <p:sp>
        <p:nvSpPr>
          <p:cNvPr id="5" name="Text 2"/>
          <p:cNvSpPr/>
          <p:nvPr/>
        </p:nvSpPr>
        <p:spPr>
          <a:xfrm>
            <a:off x="1342787" y="3004066"/>
            <a:ext cx="3121819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Serial Communication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342787" y="3804404"/>
            <a:ext cx="3121819" cy="1719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Common for transmitting data serially, like UART, SPI, and I2C, used for interfacing with sensors, actuators, and other devices.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679394" y="3004066"/>
            <a:ext cx="375999" cy="375999"/>
          </a:xfrm>
          <a:prstGeom prst="roundRect">
            <a:avLst>
              <a:gd name="adj" fmla="val 8573"/>
            </a:avLst>
          </a:prstGeom>
          <a:solidFill>
            <a:srgbClr val="2E2E2F"/>
          </a:solidFill>
          <a:ln/>
        </p:spPr>
      </p:sp>
      <p:sp>
        <p:nvSpPr>
          <p:cNvPr id="8" name="Text 5"/>
          <p:cNvSpPr/>
          <p:nvPr/>
        </p:nvSpPr>
        <p:spPr>
          <a:xfrm>
            <a:off x="5270182" y="3004066"/>
            <a:ext cx="3121819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Network Communication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5270182" y="3804404"/>
            <a:ext cx="3121819" cy="1375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Embedded systems can connect to networks via Ethernet, Wi-Fi, or Bluetooth, enabling remote access and data sharing.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51999" y="5980152"/>
            <a:ext cx="375999" cy="375999"/>
          </a:xfrm>
          <a:prstGeom prst="roundRect">
            <a:avLst>
              <a:gd name="adj" fmla="val 8573"/>
            </a:avLst>
          </a:prstGeom>
          <a:solidFill>
            <a:srgbClr val="2E2E2F"/>
          </a:solidFill>
          <a:ln/>
        </p:spPr>
      </p:sp>
      <p:sp>
        <p:nvSpPr>
          <p:cNvPr id="11" name="Text 8"/>
          <p:cNvSpPr/>
          <p:nvPr/>
        </p:nvSpPr>
        <p:spPr>
          <a:xfrm>
            <a:off x="1342787" y="5980152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Other Interfaces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342787" y="6444734"/>
            <a:ext cx="7049214" cy="687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USB, CAN bus, and other specialized interfaces cater to specific needs, such as high-speed data transfer or automotive applications.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4836" y="467439"/>
            <a:ext cx="7646670" cy="531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r>
              <a:rPr lang="en-US" sz="33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Embedded System Design Process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697" y="1338501"/>
            <a:ext cx="1330523" cy="12512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1201" y="1956197"/>
            <a:ext cx="127516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1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4790123" y="1644372"/>
            <a:ext cx="2803803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Requirements Gathering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4790123" y="2011918"/>
            <a:ext cx="4968478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Identify the system's functionality, performance, and limitations.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4662607" y="2601397"/>
            <a:ext cx="9330571" cy="11430"/>
          </a:xfrm>
          <a:prstGeom prst="roundRect">
            <a:avLst>
              <a:gd name="adj" fmla="val 223070"/>
            </a:avLst>
          </a:prstGeom>
          <a:solidFill>
            <a:srgbClr val="474748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376" y="2632115"/>
            <a:ext cx="2661166" cy="125122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1201" y="3087648"/>
            <a:ext cx="127516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2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5455444" y="2937986"/>
            <a:ext cx="2294096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Hardware Selection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5455444" y="3305532"/>
            <a:ext cx="8330684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Choose suitable components based on requirements, considering cost, power consumption, and availability.</a:t>
            </a:r>
            <a:endParaRPr lang="en-US" sz="1300" dirty="0"/>
          </a:p>
        </p:txBody>
      </p:sp>
      <p:sp>
        <p:nvSpPr>
          <p:cNvPr id="12" name="Shape 8"/>
          <p:cNvSpPr/>
          <p:nvPr/>
        </p:nvSpPr>
        <p:spPr>
          <a:xfrm>
            <a:off x="5327928" y="3895011"/>
            <a:ext cx="8665250" cy="11430"/>
          </a:xfrm>
          <a:prstGeom prst="roundRect">
            <a:avLst>
              <a:gd name="adj" fmla="val 223070"/>
            </a:avLst>
          </a:prstGeom>
          <a:solidFill>
            <a:srgbClr val="474748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9054" y="3925729"/>
            <a:ext cx="3991808" cy="125122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1082" y="4381262"/>
            <a:ext cx="127516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3</a:t>
            </a:r>
            <a:endParaRPr lang="en-US" sz="1650" dirty="0"/>
          </a:p>
        </p:txBody>
      </p:sp>
      <p:sp>
        <p:nvSpPr>
          <p:cNvPr id="15" name="Text 10"/>
          <p:cNvSpPr/>
          <p:nvPr/>
        </p:nvSpPr>
        <p:spPr>
          <a:xfrm>
            <a:off x="6120765" y="4231600"/>
            <a:ext cx="2548890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Software Development</a:t>
            </a:r>
            <a:endParaRPr lang="en-US" sz="1650" dirty="0"/>
          </a:p>
        </p:txBody>
      </p:sp>
      <p:sp>
        <p:nvSpPr>
          <p:cNvPr id="16" name="Text 11"/>
          <p:cNvSpPr/>
          <p:nvPr/>
        </p:nvSpPr>
        <p:spPr>
          <a:xfrm>
            <a:off x="6120765" y="4599146"/>
            <a:ext cx="5312688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Design, code, and test the software that drives the system's behavior.</a:t>
            </a:r>
            <a:endParaRPr lang="en-US" sz="1300" dirty="0"/>
          </a:p>
        </p:txBody>
      </p:sp>
      <p:sp>
        <p:nvSpPr>
          <p:cNvPr id="17" name="Shape 12"/>
          <p:cNvSpPr/>
          <p:nvPr/>
        </p:nvSpPr>
        <p:spPr>
          <a:xfrm>
            <a:off x="5993249" y="5188625"/>
            <a:ext cx="7999928" cy="11430"/>
          </a:xfrm>
          <a:prstGeom prst="roundRect">
            <a:avLst>
              <a:gd name="adj" fmla="val 223070"/>
            </a:avLst>
          </a:prstGeom>
          <a:solidFill>
            <a:srgbClr val="474748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733" y="5219343"/>
            <a:ext cx="5322451" cy="1251228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91082" y="5674876"/>
            <a:ext cx="127516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4</a:t>
            </a:r>
            <a:endParaRPr lang="en-US" sz="1650" dirty="0"/>
          </a:p>
        </p:txBody>
      </p:sp>
      <p:sp>
        <p:nvSpPr>
          <p:cNvPr id="20" name="Text 14"/>
          <p:cNvSpPr/>
          <p:nvPr/>
        </p:nvSpPr>
        <p:spPr>
          <a:xfrm>
            <a:off x="6786086" y="5389245"/>
            <a:ext cx="2931319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Integration and Testing</a:t>
            </a:r>
            <a:endParaRPr lang="en-US" sz="1650" dirty="0"/>
          </a:p>
        </p:txBody>
      </p:sp>
      <p:sp>
        <p:nvSpPr>
          <p:cNvPr id="21" name="Text 15"/>
          <p:cNvSpPr/>
          <p:nvPr/>
        </p:nvSpPr>
        <p:spPr>
          <a:xfrm>
            <a:off x="6786086" y="5756791"/>
            <a:ext cx="7079575" cy="543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Combine hardware and software, rigorously testing the system's functionality and performance.</a:t>
            </a:r>
            <a:endParaRPr lang="en-US" sz="1300" dirty="0"/>
          </a:p>
        </p:txBody>
      </p:sp>
      <p:sp>
        <p:nvSpPr>
          <p:cNvPr id="22" name="Shape 16"/>
          <p:cNvSpPr/>
          <p:nvPr/>
        </p:nvSpPr>
        <p:spPr>
          <a:xfrm>
            <a:off x="6658570" y="6482239"/>
            <a:ext cx="7334607" cy="11430"/>
          </a:xfrm>
          <a:prstGeom prst="roundRect">
            <a:avLst>
              <a:gd name="adj" fmla="val 223070"/>
            </a:avLst>
          </a:prstGeom>
          <a:solidFill>
            <a:srgbClr val="474748"/>
          </a:solidFill>
          <a:ln/>
        </p:spPr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412" y="6512957"/>
            <a:ext cx="6653093" cy="1251228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3891082" y="6968490"/>
            <a:ext cx="127516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5</a:t>
            </a:r>
            <a:endParaRPr lang="en-US" sz="1650" dirty="0"/>
          </a:p>
        </p:txBody>
      </p:sp>
      <p:sp>
        <p:nvSpPr>
          <p:cNvPr id="25" name="Text 18"/>
          <p:cNvSpPr/>
          <p:nvPr/>
        </p:nvSpPr>
        <p:spPr>
          <a:xfrm>
            <a:off x="7451408" y="6682859"/>
            <a:ext cx="3313628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Deployment and Maintenance</a:t>
            </a:r>
            <a:endParaRPr lang="en-US" sz="1650" dirty="0"/>
          </a:p>
        </p:txBody>
      </p:sp>
      <p:sp>
        <p:nvSpPr>
          <p:cNvPr id="26" name="Text 19"/>
          <p:cNvSpPr/>
          <p:nvPr/>
        </p:nvSpPr>
        <p:spPr>
          <a:xfrm>
            <a:off x="7451408" y="7050405"/>
            <a:ext cx="6414254" cy="543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Deploy the finished system, ensure its long-term reliability, and address any issues that arise.</a:t>
            </a:r>
            <a:endParaRPr lang="en-US" sz="13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BF9A869-AB13-628D-7AEC-A89CC44B89B7}"/>
                  </a:ext>
                </a:extLst>
              </p14:cNvPr>
              <p14:cNvContentPartPr/>
              <p14:nvPr/>
            </p14:nvContentPartPr>
            <p14:xfrm>
              <a:off x="13014680" y="7985640"/>
              <a:ext cx="360" cy="3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BF9A869-AB13-628D-7AEC-A89CC44B89B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952040" y="79230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F6350C3-8915-D6B4-C777-1B93614A1116}"/>
                  </a:ext>
                </a:extLst>
              </p14:cNvPr>
              <p14:cNvContentPartPr/>
              <p14:nvPr/>
            </p14:nvContentPartPr>
            <p14:xfrm>
              <a:off x="12586280" y="7618080"/>
              <a:ext cx="1863720" cy="6937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F6350C3-8915-D6B4-C777-1B93614A111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523280" y="7555080"/>
                <a:ext cx="1989360" cy="81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B883381-1AF4-12AF-CC7F-626E34E98925}"/>
                  </a:ext>
                </a:extLst>
              </p14:cNvPr>
              <p14:cNvContentPartPr/>
              <p14:nvPr/>
            </p14:nvContentPartPr>
            <p14:xfrm>
              <a:off x="12943760" y="7691160"/>
              <a:ext cx="360" cy="3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B883381-1AF4-12AF-CC7F-626E34E9892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880760" y="7628160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9371" y="769382"/>
            <a:ext cx="11935420" cy="606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Challenges and Trends in Embedded Systems</a:t>
            </a:r>
            <a:endParaRPr lang="en-US" sz="3800" dirty="0"/>
          </a:p>
        </p:txBody>
      </p:sp>
      <p:sp>
        <p:nvSpPr>
          <p:cNvPr id="3" name="Shape 1"/>
          <p:cNvSpPr/>
          <p:nvPr/>
        </p:nvSpPr>
        <p:spPr>
          <a:xfrm>
            <a:off x="679371" y="1764149"/>
            <a:ext cx="1658898" cy="1118354"/>
          </a:xfrm>
          <a:prstGeom prst="roundRect">
            <a:avLst>
              <a:gd name="adj" fmla="val 2604"/>
            </a:avLst>
          </a:prstGeom>
          <a:solidFill>
            <a:srgbClr val="2E2E2F"/>
          </a:solidFill>
          <a:ln/>
        </p:spPr>
      </p:sp>
      <p:sp>
        <p:nvSpPr>
          <p:cNvPr id="4" name="Text 2"/>
          <p:cNvSpPr/>
          <p:nvPr/>
        </p:nvSpPr>
        <p:spPr>
          <a:xfrm>
            <a:off x="873443" y="2129195"/>
            <a:ext cx="145613" cy="388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1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2532340" y="1958221"/>
            <a:ext cx="2426494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Miniaturization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2532340" y="2377916"/>
            <a:ext cx="9845516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demand for smaller, more compact devices presents challenges in component size and power consumption.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2435304" y="2872978"/>
            <a:ext cx="11418689" cy="11430"/>
          </a:xfrm>
          <a:prstGeom prst="roundRect">
            <a:avLst>
              <a:gd name="adj" fmla="val 254758"/>
            </a:avLst>
          </a:prstGeom>
          <a:solidFill>
            <a:srgbClr val="474748"/>
          </a:solidFill>
          <a:ln/>
        </p:spPr>
      </p:sp>
      <p:sp>
        <p:nvSpPr>
          <p:cNvPr id="8" name="Shape 6"/>
          <p:cNvSpPr/>
          <p:nvPr/>
        </p:nvSpPr>
        <p:spPr>
          <a:xfrm>
            <a:off x="679371" y="2979539"/>
            <a:ext cx="3317915" cy="1428869"/>
          </a:xfrm>
          <a:prstGeom prst="roundRect">
            <a:avLst>
              <a:gd name="adj" fmla="val 2038"/>
            </a:avLst>
          </a:prstGeom>
          <a:solidFill>
            <a:srgbClr val="2E2E2F"/>
          </a:solidFill>
          <a:ln/>
        </p:spPr>
      </p:sp>
      <p:sp>
        <p:nvSpPr>
          <p:cNvPr id="9" name="Text 7"/>
          <p:cNvSpPr/>
          <p:nvPr/>
        </p:nvSpPr>
        <p:spPr>
          <a:xfrm>
            <a:off x="873443" y="3499842"/>
            <a:ext cx="145613" cy="388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2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4191357" y="3173611"/>
            <a:ext cx="2426494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Connectivity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4191357" y="3593306"/>
            <a:ext cx="9565600" cy="621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Embedded systems are increasingly connected, leading to complexities in security, data management, and network protocols.</a:t>
            </a:r>
            <a:endParaRPr lang="en-US" sz="1500" dirty="0"/>
          </a:p>
        </p:txBody>
      </p:sp>
      <p:sp>
        <p:nvSpPr>
          <p:cNvPr id="12" name="Shape 10"/>
          <p:cNvSpPr/>
          <p:nvPr/>
        </p:nvSpPr>
        <p:spPr>
          <a:xfrm>
            <a:off x="4094321" y="4398883"/>
            <a:ext cx="9759672" cy="11430"/>
          </a:xfrm>
          <a:prstGeom prst="roundRect">
            <a:avLst>
              <a:gd name="adj" fmla="val 254758"/>
            </a:avLst>
          </a:prstGeom>
          <a:solidFill>
            <a:srgbClr val="474748"/>
          </a:solidFill>
          <a:ln/>
        </p:spPr>
      </p:sp>
      <p:sp>
        <p:nvSpPr>
          <p:cNvPr id="13" name="Shape 11"/>
          <p:cNvSpPr/>
          <p:nvPr/>
        </p:nvSpPr>
        <p:spPr>
          <a:xfrm>
            <a:off x="679371" y="4505444"/>
            <a:ext cx="4976813" cy="1428869"/>
          </a:xfrm>
          <a:prstGeom prst="roundRect">
            <a:avLst>
              <a:gd name="adj" fmla="val 2038"/>
            </a:avLst>
          </a:prstGeom>
          <a:solidFill>
            <a:srgbClr val="2E2E2F"/>
          </a:solidFill>
          <a:ln/>
        </p:spPr>
      </p:sp>
      <p:sp>
        <p:nvSpPr>
          <p:cNvPr id="14" name="Text 12"/>
          <p:cNvSpPr/>
          <p:nvPr/>
        </p:nvSpPr>
        <p:spPr>
          <a:xfrm>
            <a:off x="873443" y="5025747"/>
            <a:ext cx="145613" cy="388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3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5850255" y="4699516"/>
            <a:ext cx="3346966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Artificial Intelligence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5850255" y="5119211"/>
            <a:ext cx="7906703" cy="621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AI is transforming embedded systems, adding capabilities for intelligent decision-making and autonomous operation.</a:t>
            </a:r>
            <a:endParaRPr lang="en-US" sz="1500" dirty="0"/>
          </a:p>
        </p:txBody>
      </p:sp>
      <p:sp>
        <p:nvSpPr>
          <p:cNvPr id="17" name="Shape 15"/>
          <p:cNvSpPr/>
          <p:nvPr/>
        </p:nvSpPr>
        <p:spPr>
          <a:xfrm>
            <a:off x="5753219" y="5924788"/>
            <a:ext cx="8100774" cy="11430"/>
          </a:xfrm>
          <a:prstGeom prst="roundRect">
            <a:avLst>
              <a:gd name="adj" fmla="val 254758"/>
            </a:avLst>
          </a:prstGeom>
          <a:solidFill>
            <a:srgbClr val="474748"/>
          </a:solidFill>
          <a:ln/>
        </p:spPr>
      </p:sp>
      <p:sp>
        <p:nvSpPr>
          <p:cNvPr id="18" name="Shape 16"/>
          <p:cNvSpPr/>
          <p:nvPr/>
        </p:nvSpPr>
        <p:spPr>
          <a:xfrm>
            <a:off x="679371" y="6031349"/>
            <a:ext cx="6635829" cy="1428869"/>
          </a:xfrm>
          <a:prstGeom prst="roundRect">
            <a:avLst>
              <a:gd name="adj" fmla="val 2038"/>
            </a:avLst>
          </a:prstGeom>
          <a:solidFill>
            <a:srgbClr val="2E2E2F"/>
          </a:solidFill>
          <a:ln/>
        </p:spPr>
      </p:sp>
      <p:sp>
        <p:nvSpPr>
          <p:cNvPr id="19" name="Text 17"/>
          <p:cNvSpPr/>
          <p:nvPr/>
        </p:nvSpPr>
        <p:spPr>
          <a:xfrm>
            <a:off x="873443" y="6551652"/>
            <a:ext cx="145613" cy="388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4</a:t>
            </a:r>
            <a:endParaRPr lang="en-US" sz="1900" dirty="0"/>
          </a:p>
        </p:txBody>
      </p:sp>
      <p:sp>
        <p:nvSpPr>
          <p:cNvPr id="20" name="Text 18"/>
          <p:cNvSpPr/>
          <p:nvPr/>
        </p:nvSpPr>
        <p:spPr>
          <a:xfrm>
            <a:off x="7509272" y="6225421"/>
            <a:ext cx="2473881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Energy Efficiency</a:t>
            </a:r>
            <a:endParaRPr lang="en-US" sz="1900" dirty="0"/>
          </a:p>
        </p:txBody>
      </p:sp>
      <p:sp>
        <p:nvSpPr>
          <p:cNvPr id="21" name="Text 19"/>
          <p:cNvSpPr/>
          <p:nvPr/>
        </p:nvSpPr>
        <p:spPr>
          <a:xfrm>
            <a:off x="7509272" y="6645116"/>
            <a:ext cx="6247686" cy="621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As devices become more powerful, the need for energy-efficient solutions is crucial, especially for battery-powered systems.</a:t>
            </a:r>
            <a:endParaRPr lang="en-US" sz="15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8CEE458-BCFF-A960-7599-7AC4FFFBB2EA}"/>
                  </a:ext>
                </a:extLst>
              </p14:cNvPr>
              <p14:cNvContentPartPr/>
              <p14:nvPr/>
            </p14:nvContentPartPr>
            <p14:xfrm>
              <a:off x="12913520" y="7851360"/>
              <a:ext cx="133920" cy="2160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8CEE458-BCFF-A960-7599-7AC4FFFBB2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50520" y="7788360"/>
                <a:ext cx="25956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696953C-CC2C-E2B4-82BF-7BF0710B6FC8}"/>
                  </a:ext>
                </a:extLst>
              </p14:cNvPr>
              <p14:cNvContentPartPr/>
              <p14:nvPr/>
            </p14:nvContentPartPr>
            <p14:xfrm>
              <a:off x="13045280" y="7985640"/>
              <a:ext cx="360" cy="3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696953C-CC2C-E2B4-82BF-7BF0710B6F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82640" y="7923000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DEE108FD-6A56-4C1B-9957-43F402062F06}"/>
              </a:ext>
            </a:extLst>
          </p:cNvPr>
          <p:cNvGrpSpPr/>
          <p:nvPr/>
        </p:nvGrpSpPr>
        <p:grpSpPr>
          <a:xfrm>
            <a:off x="12631640" y="7609080"/>
            <a:ext cx="1862640" cy="682920"/>
            <a:chOff x="12631640" y="7609080"/>
            <a:chExt cx="1862640" cy="68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8E8AA83-D4CB-37F2-B144-C37655DED19F}"/>
                    </a:ext>
                  </a:extLst>
                </p14:cNvPr>
                <p14:cNvContentPartPr/>
                <p14:nvPr/>
              </p14:nvContentPartPr>
              <p14:xfrm>
                <a:off x="13024760" y="7996800"/>
                <a:ext cx="112320" cy="1414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8E8AA83-D4CB-37F2-B144-C37655DED19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962120" y="7934160"/>
                  <a:ext cx="2379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6CF1230-684A-D254-BE83-959BD3342E7A}"/>
                    </a:ext>
                  </a:extLst>
                </p14:cNvPr>
                <p14:cNvContentPartPr/>
                <p14:nvPr/>
              </p14:nvContentPartPr>
              <p14:xfrm>
                <a:off x="13157240" y="7995720"/>
                <a:ext cx="360" cy="3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6CF1230-684A-D254-BE83-959BD3342E7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094600" y="79330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673F438-2E9F-68A8-4254-9E9D4B730E19}"/>
                    </a:ext>
                  </a:extLst>
                </p14:cNvPr>
                <p14:cNvContentPartPr/>
                <p14:nvPr/>
              </p14:nvContentPartPr>
              <p14:xfrm>
                <a:off x="13157240" y="7995720"/>
                <a:ext cx="360" cy="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673F438-2E9F-68A8-4254-9E9D4B730E1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094600" y="79330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6C28FE4-4DF9-CBC3-CEEF-7BAFA9980216}"/>
                    </a:ext>
                  </a:extLst>
                </p14:cNvPr>
                <p14:cNvContentPartPr/>
                <p14:nvPr/>
              </p14:nvContentPartPr>
              <p14:xfrm>
                <a:off x="13157240" y="7995720"/>
                <a:ext cx="360" cy="3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6C28FE4-4DF9-CBC3-CEEF-7BAFA998021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094600" y="79330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3F155FB-6275-A703-5239-531CC787F606}"/>
                    </a:ext>
                  </a:extLst>
                </p14:cNvPr>
                <p14:cNvContentPartPr/>
                <p14:nvPr/>
              </p14:nvContentPartPr>
              <p14:xfrm>
                <a:off x="12631640" y="7609080"/>
                <a:ext cx="1862640" cy="6829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3F155FB-6275-A703-5239-531CC787F60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568640" y="7546440"/>
                  <a:ext cx="1988280" cy="80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D8363C9-4048-15DA-D739-66A7655FFF2E}"/>
                  </a:ext>
                </a:extLst>
              </p14:cNvPr>
              <p14:cNvContentPartPr/>
              <p14:nvPr/>
            </p14:nvContentPartPr>
            <p14:xfrm>
              <a:off x="253760" y="2509320"/>
              <a:ext cx="360" cy="3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D8363C9-4048-15DA-D739-66A7655FFF2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1120" y="24466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C389A8D-D9EB-ACF0-206C-EFDAE501BB43}"/>
                  </a:ext>
                </a:extLst>
              </p14:cNvPr>
              <p14:cNvContentPartPr/>
              <p14:nvPr/>
            </p14:nvContentPartPr>
            <p14:xfrm>
              <a:off x="-650560" y="1259400"/>
              <a:ext cx="360" cy="3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C389A8D-D9EB-ACF0-206C-EFDAE501BB4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659200" y="1205760"/>
                <a:ext cx="18000" cy="10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552</Words>
  <Application>Microsoft Office PowerPoint</Application>
  <PresentationFormat>Custom</PresentationFormat>
  <Paragraphs>74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Fira Sans</vt:lpstr>
      <vt:lpstr>Fira Sans Bold</vt:lpstr>
      <vt:lpstr>Fira Mono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Jeenal Khatri</cp:lastModifiedBy>
  <cp:revision>2</cp:revision>
  <dcterms:created xsi:type="dcterms:W3CDTF">2025-01-09T11:37:04Z</dcterms:created>
  <dcterms:modified xsi:type="dcterms:W3CDTF">2025-01-09T12:21:42Z</dcterms:modified>
</cp:coreProperties>
</file>